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391C"/>
    <a:srgbClr val="FFF7D7"/>
    <a:srgbClr val="C57C3F"/>
    <a:srgbClr val="E0B998"/>
    <a:srgbClr val="F6D1A6"/>
    <a:srgbClr val="F3E1F1"/>
    <a:srgbClr val="ECD0E9"/>
    <a:srgbClr val="D0E2EC"/>
    <a:srgbClr val="D8E4AE"/>
    <a:srgbClr val="F8ED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70" autoAdjust="0"/>
    <p:restoredTop sz="94660"/>
  </p:normalViewPr>
  <p:slideViewPr>
    <p:cSldViewPr snapToGrid="0">
      <p:cViewPr>
        <p:scale>
          <a:sx n="100" d="100"/>
          <a:sy n="100" d="100"/>
        </p:scale>
        <p:origin x="75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12AA-6364-4BAE-BE17-21F4691D6049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18CFF-08FA-4BAE-8B7C-E86BD32AC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2629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12AA-6364-4BAE-BE17-21F4691D6049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18CFF-08FA-4BAE-8B7C-E86BD32AC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1765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12AA-6364-4BAE-BE17-21F4691D6049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18CFF-08FA-4BAE-8B7C-E86BD32AC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7512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12AA-6364-4BAE-BE17-21F4691D6049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18CFF-08FA-4BAE-8B7C-E86BD32AC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5139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12AA-6364-4BAE-BE17-21F4691D6049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18CFF-08FA-4BAE-8B7C-E86BD32AC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3352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12AA-6364-4BAE-BE17-21F4691D6049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18CFF-08FA-4BAE-8B7C-E86BD32AC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929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12AA-6364-4BAE-BE17-21F4691D6049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18CFF-08FA-4BAE-8B7C-E86BD32AC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4927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12AA-6364-4BAE-BE17-21F4691D6049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18CFF-08FA-4BAE-8B7C-E86BD32AC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485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12AA-6364-4BAE-BE17-21F4691D6049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18CFF-08FA-4BAE-8B7C-E86BD32AC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59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12AA-6364-4BAE-BE17-21F4691D6049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18CFF-08FA-4BAE-8B7C-E86BD32AC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1206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212AA-6364-4BAE-BE17-21F4691D6049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18CFF-08FA-4BAE-8B7C-E86BD32AC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5793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212AA-6364-4BAE-BE17-21F4691D6049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18CFF-08FA-4BAE-8B7C-E86BD32AC1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0627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557337" y="2719620"/>
            <a:ext cx="9077325" cy="1054563"/>
            <a:chOff x="1557337" y="2586381"/>
            <a:chExt cx="9077325" cy="1054563"/>
          </a:xfrm>
        </p:grpSpPr>
        <p:sp>
          <p:nvSpPr>
            <p:cNvPr id="5" name="TextBox 4"/>
            <p:cNvSpPr txBox="1"/>
            <p:nvPr/>
          </p:nvSpPr>
          <p:spPr>
            <a:xfrm>
              <a:off x="1557337" y="2586381"/>
              <a:ext cx="90773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서울시립대학교 교수학습개발센터</a:t>
              </a:r>
              <a:endParaRPr lang="ko-KR" altLang="en-US" sz="2000" dirty="0">
                <a:solidFill>
                  <a:srgbClr val="5D39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57337" y="3086946"/>
              <a:ext cx="907732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dirty="0" smtClean="0">
                  <a:solidFill>
                    <a:srgbClr val="5D391C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서울시립대학교 교수학습개발센터</a:t>
              </a:r>
              <a:endParaRPr lang="ko-KR" altLang="en-US" sz="3000" dirty="0">
                <a:solidFill>
                  <a:srgbClr val="5D391C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</p:grp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67" t="54443" r="-773" b="21366"/>
          <a:stretch/>
        </p:blipFill>
        <p:spPr>
          <a:xfrm>
            <a:off x="345410" y="3545518"/>
            <a:ext cx="724490" cy="65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056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573263" y="799705"/>
            <a:ext cx="9077325" cy="4826787"/>
            <a:chOff x="1573263" y="583805"/>
            <a:chExt cx="9077325" cy="4826787"/>
          </a:xfrm>
        </p:grpSpPr>
        <p:sp>
          <p:nvSpPr>
            <p:cNvPr id="3" name="TextBox 2"/>
            <p:cNvSpPr txBox="1"/>
            <p:nvPr/>
          </p:nvSpPr>
          <p:spPr>
            <a:xfrm>
              <a:off x="1573263" y="1624940"/>
              <a:ext cx="9077325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ko-KR" sz="20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01 </a:t>
              </a:r>
              <a:r>
                <a:rPr lang="ko-KR" altLang="en-US" sz="20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서울시립대학교 교수학습개발센터</a:t>
              </a:r>
              <a:endParaRPr lang="en-US" altLang="ko-KR" sz="2000" dirty="0" smtClean="0">
                <a:solidFill>
                  <a:srgbClr val="5D39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>
                <a:lnSpc>
                  <a:spcPct val="200000"/>
                </a:lnSpc>
              </a:pPr>
              <a:r>
                <a:rPr lang="en-US" altLang="ko-KR" sz="20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02</a:t>
              </a:r>
              <a:r>
                <a:rPr lang="ko-KR" altLang="en-US" sz="20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서울시립대학교 교수학습개발센터</a:t>
              </a:r>
              <a:endParaRPr lang="en-US" altLang="ko-KR" sz="2000" dirty="0" smtClean="0">
                <a:solidFill>
                  <a:srgbClr val="5D39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>
                <a:lnSpc>
                  <a:spcPct val="200000"/>
                </a:lnSpc>
              </a:pPr>
              <a:r>
                <a:rPr lang="en-US" altLang="ko-KR" sz="20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03</a:t>
              </a:r>
              <a:r>
                <a:rPr lang="ko-KR" altLang="en-US" sz="20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서울시립대학교 교수학습개발센터</a:t>
              </a:r>
              <a:endParaRPr lang="en-US" altLang="ko-KR" sz="2000" dirty="0" smtClean="0">
                <a:solidFill>
                  <a:srgbClr val="5D39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>
                <a:lnSpc>
                  <a:spcPct val="200000"/>
                </a:lnSpc>
              </a:pPr>
              <a:r>
                <a:rPr lang="en-US" altLang="ko-KR" sz="20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04</a:t>
              </a:r>
              <a:r>
                <a:rPr lang="ko-KR" altLang="en-US" sz="20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서울시립대학교 교수학습개발센터</a:t>
              </a:r>
              <a:endParaRPr lang="en-US" altLang="ko-KR" sz="2000" dirty="0" smtClean="0">
                <a:solidFill>
                  <a:srgbClr val="5D39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>
                <a:lnSpc>
                  <a:spcPct val="200000"/>
                </a:lnSpc>
              </a:pPr>
              <a:r>
                <a:rPr lang="en-US" altLang="ko-KR" sz="20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05</a:t>
              </a:r>
              <a:r>
                <a:rPr lang="ko-KR" altLang="en-US" sz="20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서울시립대학교 교수학습개발센터</a:t>
              </a:r>
              <a:endParaRPr lang="en-US" altLang="ko-KR" sz="2000" dirty="0" smtClean="0">
                <a:solidFill>
                  <a:srgbClr val="5D39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>
                <a:lnSpc>
                  <a:spcPct val="200000"/>
                </a:lnSpc>
              </a:pPr>
              <a:r>
                <a:rPr lang="en-US" altLang="ko-KR" sz="20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06</a:t>
              </a:r>
              <a:r>
                <a:rPr lang="ko-KR" altLang="en-US" sz="20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서울시립대학교 교수학습개발센터</a:t>
              </a:r>
              <a:endParaRPr lang="en-US" altLang="ko-KR" sz="2000" dirty="0" smtClean="0">
                <a:solidFill>
                  <a:srgbClr val="5D39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573263" y="583805"/>
              <a:ext cx="907732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dirty="0" smtClean="0">
                  <a:solidFill>
                    <a:srgbClr val="5D391C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목차</a:t>
              </a:r>
              <a:endParaRPr lang="ko-KR" altLang="en-US" sz="3000" dirty="0">
                <a:solidFill>
                  <a:srgbClr val="5D391C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</p:grp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67" t="54443" r="-773" b="21366"/>
          <a:stretch/>
        </p:blipFill>
        <p:spPr>
          <a:xfrm>
            <a:off x="0" y="80719"/>
            <a:ext cx="724490" cy="65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18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246257" y="881288"/>
            <a:ext cx="11728029" cy="5830539"/>
            <a:chOff x="1807029" y="1260852"/>
            <a:chExt cx="8577943" cy="435369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1915886" y="4052995"/>
              <a:ext cx="8396516" cy="1561549"/>
            </a:xfrm>
            <a:prstGeom prst="roundRect">
              <a:avLst>
                <a:gd name="adj" fmla="val 5055"/>
              </a:avLst>
            </a:prstGeom>
            <a:solidFill>
              <a:srgbClr val="C57C3F"/>
            </a:solidFill>
            <a:ln w="28575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모서리가 둥근 직사각형 3"/>
            <p:cNvSpPr/>
            <p:nvPr/>
          </p:nvSpPr>
          <p:spPr>
            <a:xfrm>
              <a:off x="1807029" y="1260852"/>
              <a:ext cx="8577943" cy="4296229"/>
            </a:xfrm>
            <a:prstGeom prst="roundRect">
              <a:avLst>
                <a:gd name="adj" fmla="val 1802"/>
              </a:avLst>
            </a:prstGeom>
            <a:solidFill>
              <a:schemeClr val="bg1"/>
            </a:solidFill>
            <a:ln w="28575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dirty="0">
                <a:solidFill>
                  <a:srgbClr val="5D39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0" y="79375"/>
            <a:ext cx="11959771" cy="658750"/>
            <a:chOff x="0" y="79375"/>
            <a:chExt cx="11959771" cy="658750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231742" y="102255"/>
              <a:ext cx="11728029" cy="607295"/>
            </a:xfrm>
            <a:prstGeom prst="roundRect">
              <a:avLst>
                <a:gd name="adj" fmla="val 40219"/>
              </a:avLst>
            </a:prstGeom>
            <a:solidFill>
              <a:schemeClr val="bg1"/>
            </a:solidFill>
            <a:ln w="3810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서</a:t>
              </a:r>
              <a:endParaRPr lang="ko-KR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73507" y="206192"/>
              <a:ext cx="97611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 smtClean="0">
                  <a:solidFill>
                    <a:srgbClr val="5D391C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01 </a:t>
              </a:r>
              <a:r>
                <a:rPr lang="ko-KR" altLang="en-US" sz="2000" dirty="0" smtClean="0">
                  <a:solidFill>
                    <a:srgbClr val="5D391C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페이지를 꾸밀 때 사용하세요</a:t>
              </a:r>
              <a:r>
                <a:rPr lang="en-US" altLang="ko-KR" sz="2000" dirty="0" smtClean="0">
                  <a:solidFill>
                    <a:srgbClr val="5D391C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.</a:t>
              </a:r>
              <a:endParaRPr lang="ko-KR" altLang="en-US" sz="2000" dirty="0">
                <a:solidFill>
                  <a:srgbClr val="5D391C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267" t="54443" r="-773" b="21366"/>
            <a:stretch/>
          </p:blipFill>
          <p:spPr>
            <a:xfrm>
              <a:off x="0" y="79375"/>
              <a:ext cx="724490" cy="658750"/>
            </a:xfrm>
            <a:prstGeom prst="rect">
              <a:avLst/>
            </a:prstGeom>
          </p:spPr>
        </p:pic>
      </p:grpSp>
      <p:grpSp>
        <p:nvGrpSpPr>
          <p:cNvPr id="9" name="그룹 8"/>
          <p:cNvGrpSpPr/>
          <p:nvPr/>
        </p:nvGrpSpPr>
        <p:grpSpPr>
          <a:xfrm>
            <a:off x="480320" y="1101569"/>
            <a:ext cx="3883500" cy="672581"/>
            <a:chOff x="1280420" y="2283978"/>
            <a:chExt cx="3883500" cy="672581"/>
          </a:xfrm>
        </p:grpSpPr>
        <p:grpSp>
          <p:nvGrpSpPr>
            <p:cNvPr id="10" name="그룹 9"/>
            <p:cNvGrpSpPr/>
            <p:nvPr/>
          </p:nvGrpSpPr>
          <p:grpSpPr>
            <a:xfrm>
              <a:off x="1280420" y="2283978"/>
              <a:ext cx="3883500" cy="672581"/>
              <a:chOff x="1056800" y="1232418"/>
              <a:chExt cx="3883500" cy="672581"/>
            </a:xfrm>
          </p:grpSpPr>
          <p:sp>
            <p:nvSpPr>
              <p:cNvPr id="12" name="직사각형 11"/>
              <p:cNvSpPr/>
              <p:nvPr/>
            </p:nvSpPr>
            <p:spPr>
              <a:xfrm>
                <a:off x="1056800" y="1232418"/>
                <a:ext cx="3883500" cy="67258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5D39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오각형 12"/>
              <p:cNvSpPr/>
              <p:nvPr/>
            </p:nvSpPr>
            <p:spPr>
              <a:xfrm>
                <a:off x="1056800" y="1232418"/>
                <a:ext cx="1054100" cy="672581"/>
              </a:xfrm>
              <a:prstGeom prst="homePlate">
                <a:avLst/>
              </a:prstGeom>
              <a:solidFill>
                <a:srgbClr val="FFF7D7"/>
              </a:solidFill>
              <a:ln w="19050">
                <a:solidFill>
                  <a:srgbClr val="5D39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2429510" y="2458685"/>
              <a:ext cx="246126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내용을 입력</a:t>
              </a:r>
              <a:endParaRPr lang="ko-KR" altLang="en-US" sz="1500" dirty="0">
                <a:solidFill>
                  <a:srgbClr val="5D39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480320" y="2134020"/>
            <a:ext cx="3883500" cy="2287089"/>
            <a:chOff x="480320" y="2081711"/>
            <a:chExt cx="3883500" cy="2287089"/>
          </a:xfrm>
        </p:grpSpPr>
        <p:sp>
          <p:nvSpPr>
            <p:cNvPr id="15" name="한쪽 모서리가 잘린 사각형 14"/>
            <p:cNvSpPr/>
            <p:nvPr/>
          </p:nvSpPr>
          <p:spPr>
            <a:xfrm flipV="1">
              <a:off x="480320" y="2081711"/>
              <a:ext cx="3883500" cy="2287089"/>
            </a:xfrm>
            <a:prstGeom prst="snip1Rect">
              <a:avLst/>
            </a:prstGeom>
            <a:solidFill>
              <a:schemeClr val="bg1"/>
            </a:solidFill>
            <a:ln w="1905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dirty="0">
                <a:solidFill>
                  <a:srgbClr val="5D39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480320" y="2084886"/>
              <a:ext cx="3883499" cy="493849"/>
            </a:xfrm>
            <a:prstGeom prst="rect">
              <a:avLst/>
            </a:prstGeom>
            <a:solidFill>
              <a:srgbClr val="FFF7D7"/>
            </a:solidFill>
            <a:ln w="1905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rgbClr val="5D391C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타이틀 입력</a:t>
              </a:r>
              <a:endParaRPr lang="ko-KR" altLang="en-US" dirty="0">
                <a:solidFill>
                  <a:srgbClr val="5D391C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61975" y="2651524"/>
              <a:ext cx="35286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상세내용을 입력</a:t>
              </a:r>
              <a:endParaRPr lang="ko-KR" altLang="en-US" sz="1500" dirty="0">
                <a:solidFill>
                  <a:srgbClr val="5D39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8" name="직각 삼각형 17"/>
            <p:cNvSpPr/>
            <p:nvPr/>
          </p:nvSpPr>
          <p:spPr>
            <a:xfrm rot="5400000">
              <a:off x="3985007" y="3989079"/>
              <a:ext cx="380384" cy="375653"/>
            </a:xfrm>
            <a:prstGeom prst="rtTriangle">
              <a:avLst/>
            </a:prstGeom>
            <a:solidFill>
              <a:srgbClr val="FFF7D7"/>
            </a:solidFill>
            <a:ln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480889" y="4742205"/>
            <a:ext cx="3883500" cy="504721"/>
            <a:chOff x="5538095" y="2584816"/>
            <a:chExt cx="3883500" cy="504721"/>
          </a:xfrm>
        </p:grpSpPr>
        <p:sp>
          <p:nvSpPr>
            <p:cNvPr id="20" name="한쪽 모서리가 잘린 사각형 19"/>
            <p:cNvSpPr/>
            <p:nvPr/>
          </p:nvSpPr>
          <p:spPr>
            <a:xfrm flipV="1">
              <a:off x="5538095" y="2584816"/>
              <a:ext cx="3883500" cy="504721"/>
            </a:xfrm>
            <a:prstGeom prst="snip1Rect">
              <a:avLst/>
            </a:prstGeom>
            <a:solidFill>
              <a:schemeClr val="bg1"/>
            </a:solidFill>
            <a:ln w="1905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dirty="0">
                <a:solidFill>
                  <a:srgbClr val="5D39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5538096" y="2590251"/>
              <a:ext cx="240324" cy="493849"/>
            </a:xfrm>
            <a:prstGeom prst="rect">
              <a:avLst/>
            </a:prstGeom>
            <a:solidFill>
              <a:srgbClr val="FFF7D7"/>
            </a:solidFill>
            <a:ln w="1905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rgbClr val="5D391C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792935" y="2672284"/>
              <a:ext cx="35286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상세내용을 입력</a:t>
              </a:r>
              <a:endParaRPr lang="ko-KR" altLang="en-US" sz="1500" dirty="0">
                <a:solidFill>
                  <a:srgbClr val="5D39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/>
            <p:cNvSpPr/>
            <p:nvPr/>
          </p:nvSpPr>
          <p:spPr>
            <a:xfrm rot="5400000">
              <a:off x="9341433" y="3006821"/>
              <a:ext cx="72000" cy="72000"/>
            </a:xfrm>
            <a:prstGeom prst="rtTriangle">
              <a:avLst/>
            </a:prstGeom>
            <a:solidFill>
              <a:srgbClr val="FFF7D7"/>
            </a:solidFill>
            <a:ln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473176" y="5480256"/>
            <a:ext cx="3883500" cy="504721"/>
            <a:chOff x="5538095" y="2584816"/>
            <a:chExt cx="3883500" cy="504721"/>
          </a:xfrm>
        </p:grpSpPr>
        <p:sp>
          <p:nvSpPr>
            <p:cNvPr id="25" name="한쪽 모서리가 잘린 사각형 24"/>
            <p:cNvSpPr/>
            <p:nvPr/>
          </p:nvSpPr>
          <p:spPr>
            <a:xfrm flipV="1">
              <a:off x="5538095" y="2584816"/>
              <a:ext cx="3883500" cy="504721"/>
            </a:xfrm>
            <a:prstGeom prst="snip1Rect">
              <a:avLst/>
            </a:prstGeom>
            <a:solidFill>
              <a:schemeClr val="bg1"/>
            </a:solidFill>
            <a:ln w="1905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dirty="0">
                <a:solidFill>
                  <a:srgbClr val="5D39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5538096" y="2590251"/>
              <a:ext cx="240324" cy="493849"/>
            </a:xfrm>
            <a:prstGeom prst="rect">
              <a:avLst/>
            </a:prstGeom>
            <a:solidFill>
              <a:srgbClr val="FFF7D7"/>
            </a:solidFill>
            <a:ln w="1905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rgbClr val="5D391C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792935" y="2672284"/>
              <a:ext cx="35286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상세내용을 입력</a:t>
              </a:r>
              <a:endParaRPr lang="ko-KR" altLang="en-US" sz="1500" dirty="0">
                <a:solidFill>
                  <a:srgbClr val="5D39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8" name="직각 삼각형 27"/>
            <p:cNvSpPr/>
            <p:nvPr/>
          </p:nvSpPr>
          <p:spPr>
            <a:xfrm rot="5400000">
              <a:off x="9341433" y="3006821"/>
              <a:ext cx="72000" cy="72000"/>
            </a:xfrm>
            <a:prstGeom prst="rtTriangle">
              <a:avLst/>
            </a:prstGeom>
            <a:solidFill>
              <a:srgbClr val="FFF7D7"/>
            </a:solidFill>
            <a:ln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4516639" y="1095527"/>
            <a:ext cx="3519852" cy="4889450"/>
            <a:chOff x="4659514" y="1095527"/>
            <a:chExt cx="3519852" cy="4889450"/>
          </a:xfrm>
        </p:grpSpPr>
        <p:sp>
          <p:nvSpPr>
            <p:cNvPr id="30" name="직사각형 29"/>
            <p:cNvSpPr/>
            <p:nvPr/>
          </p:nvSpPr>
          <p:spPr>
            <a:xfrm>
              <a:off x="4659514" y="1095527"/>
              <a:ext cx="3519852" cy="48894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762654" y="1210710"/>
              <a:ext cx="3305021" cy="3646770"/>
            </a:xfrm>
            <a:prstGeom prst="rect">
              <a:avLst/>
            </a:prstGeom>
            <a:solidFill>
              <a:srgbClr val="FFF7D7"/>
            </a:solidFill>
            <a:ln w="1905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프레임에 사진을 넣으세요</a:t>
              </a:r>
              <a:r>
                <a:rPr lang="en-US" altLang="ko-KR" sz="15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</a:t>
              </a:r>
              <a:endParaRPr lang="ko-KR" altLang="en-US" sz="1500" dirty="0">
                <a:solidFill>
                  <a:srgbClr val="5D39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759479" y="4966388"/>
              <a:ext cx="32891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5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내용을 입력</a:t>
              </a:r>
              <a:endParaRPr lang="ko-KR" altLang="en-US" sz="1500" dirty="0">
                <a:solidFill>
                  <a:srgbClr val="5D39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8143939" y="1084811"/>
            <a:ext cx="3519852" cy="4889450"/>
            <a:chOff x="4659514" y="1095527"/>
            <a:chExt cx="3519852" cy="4889450"/>
          </a:xfrm>
        </p:grpSpPr>
        <p:sp>
          <p:nvSpPr>
            <p:cNvPr id="34" name="직사각형 33"/>
            <p:cNvSpPr/>
            <p:nvPr/>
          </p:nvSpPr>
          <p:spPr>
            <a:xfrm>
              <a:off x="4659514" y="1095527"/>
              <a:ext cx="3519852" cy="48894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4762654" y="1210710"/>
              <a:ext cx="3305021" cy="3646770"/>
            </a:xfrm>
            <a:prstGeom prst="rect">
              <a:avLst/>
            </a:prstGeom>
            <a:solidFill>
              <a:srgbClr val="FFF7D7"/>
            </a:solidFill>
            <a:ln w="1905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프레임에 사진을 넣으세요</a:t>
              </a:r>
              <a:r>
                <a:rPr lang="en-US" altLang="ko-KR" sz="15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</a:t>
              </a:r>
              <a:endParaRPr lang="ko-KR" altLang="en-US" sz="1500" dirty="0">
                <a:solidFill>
                  <a:srgbClr val="5D39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759479" y="4966388"/>
              <a:ext cx="32891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500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내용을 입력</a:t>
              </a:r>
              <a:endParaRPr lang="ko-KR" altLang="en-US" sz="1500" dirty="0">
                <a:solidFill>
                  <a:srgbClr val="5D39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4180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231742" y="891180"/>
            <a:ext cx="5733629" cy="5830539"/>
            <a:chOff x="1807029" y="1260852"/>
            <a:chExt cx="8577943" cy="435369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1915886" y="4052995"/>
              <a:ext cx="8396516" cy="1561549"/>
            </a:xfrm>
            <a:prstGeom prst="roundRect">
              <a:avLst>
                <a:gd name="adj" fmla="val 5055"/>
              </a:avLst>
            </a:prstGeom>
            <a:solidFill>
              <a:srgbClr val="C57C3F"/>
            </a:solidFill>
            <a:ln w="28575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모서리가 둥근 직사각형 3"/>
            <p:cNvSpPr/>
            <p:nvPr/>
          </p:nvSpPr>
          <p:spPr>
            <a:xfrm>
              <a:off x="1807029" y="1260852"/>
              <a:ext cx="8577943" cy="4296229"/>
            </a:xfrm>
            <a:prstGeom prst="roundRect">
              <a:avLst>
                <a:gd name="adj" fmla="val 1802"/>
              </a:avLst>
            </a:prstGeom>
            <a:solidFill>
              <a:schemeClr val="bg1"/>
            </a:solidFill>
            <a:ln w="28575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ko-KR" altLang="en-US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서울시립대학교 교수학습개발센터</a:t>
              </a:r>
              <a:endParaRPr lang="ko-KR" altLang="en-US" dirty="0">
                <a:solidFill>
                  <a:srgbClr val="5D39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6244180" y="891180"/>
            <a:ext cx="5733629" cy="5830539"/>
            <a:chOff x="1807029" y="1260852"/>
            <a:chExt cx="8577943" cy="4353692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1915886" y="4052995"/>
              <a:ext cx="8396516" cy="1561549"/>
            </a:xfrm>
            <a:prstGeom prst="roundRect">
              <a:avLst>
                <a:gd name="adj" fmla="val 5055"/>
              </a:avLst>
            </a:prstGeom>
            <a:solidFill>
              <a:srgbClr val="C57C3F"/>
            </a:solidFill>
            <a:ln w="28575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1807029" y="1260852"/>
              <a:ext cx="8577943" cy="4296229"/>
            </a:xfrm>
            <a:prstGeom prst="roundRect">
              <a:avLst>
                <a:gd name="adj" fmla="val 1802"/>
              </a:avLst>
            </a:prstGeom>
            <a:solidFill>
              <a:schemeClr val="bg1"/>
            </a:solidFill>
            <a:ln w="28575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ko-KR" altLang="en-US" dirty="0" smtClean="0">
                  <a:solidFill>
                    <a:srgbClr val="5D391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서울시립대학교 교수학습개발센터</a:t>
              </a:r>
              <a:endParaRPr lang="ko-KR" altLang="en-US" dirty="0">
                <a:solidFill>
                  <a:srgbClr val="5D39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0" y="79375"/>
            <a:ext cx="11959771" cy="658750"/>
            <a:chOff x="0" y="79375"/>
            <a:chExt cx="11959771" cy="658750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231742" y="102255"/>
              <a:ext cx="11728029" cy="607295"/>
            </a:xfrm>
            <a:prstGeom prst="roundRect">
              <a:avLst>
                <a:gd name="adj" fmla="val 40219"/>
              </a:avLst>
            </a:prstGeom>
            <a:solidFill>
              <a:schemeClr val="bg1"/>
            </a:solidFill>
            <a:ln w="3810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서</a:t>
              </a:r>
              <a:endParaRPr lang="ko-KR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73507" y="206192"/>
              <a:ext cx="97611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 smtClean="0">
                  <a:solidFill>
                    <a:srgbClr val="5D391C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02 </a:t>
              </a:r>
              <a:r>
                <a:rPr lang="ko-KR" altLang="en-US" sz="2000" dirty="0" smtClean="0">
                  <a:solidFill>
                    <a:srgbClr val="5D391C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서울시립대학교 교수학습개발센터</a:t>
              </a:r>
              <a:endParaRPr lang="ko-KR" altLang="en-US" sz="2000" dirty="0">
                <a:solidFill>
                  <a:srgbClr val="5D391C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pic>
          <p:nvPicPr>
            <p:cNvPr id="11" name="그림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267" t="54443" r="-773" b="21366"/>
            <a:stretch/>
          </p:blipFill>
          <p:spPr>
            <a:xfrm>
              <a:off x="0" y="79375"/>
              <a:ext cx="724490" cy="6587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23233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838057" y="986549"/>
            <a:ext cx="10739664" cy="4404177"/>
            <a:chOff x="1807029" y="1260852"/>
            <a:chExt cx="8577943" cy="4404177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1915886" y="4103480"/>
              <a:ext cx="8396516" cy="1561549"/>
            </a:xfrm>
            <a:prstGeom prst="roundRect">
              <a:avLst>
                <a:gd name="adj" fmla="val 5055"/>
              </a:avLst>
            </a:prstGeom>
            <a:solidFill>
              <a:srgbClr val="C57C3F"/>
            </a:solidFill>
            <a:ln w="28575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모서리가 둥근 직사각형 3"/>
            <p:cNvSpPr/>
            <p:nvPr/>
          </p:nvSpPr>
          <p:spPr>
            <a:xfrm>
              <a:off x="1807029" y="1260852"/>
              <a:ext cx="8577943" cy="4296229"/>
            </a:xfrm>
            <a:prstGeom prst="roundRect">
              <a:avLst>
                <a:gd name="adj" fmla="val 1802"/>
              </a:avLst>
            </a:prstGeom>
            <a:solidFill>
              <a:schemeClr val="bg1"/>
            </a:solidFill>
            <a:ln w="28575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서</a:t>
              </a:r>
              <a:endParaRPr lang="ko-KR" altLang="en-US" dirty="0"/>
            </a:p>
          </p:txBody>
        </p:sp>
      </p:grp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713" y="6398837"/>
            <a:ext cx="1144437" cy="30899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67" t="54443" r="-773" b="21366"/>
          <a:stretch/>
        </p:blipFill>
        <p:spPr>
          <a:xfrm>
            <a:off x="345410" y="3545518"/>
            <a:ext cx="724490" cy="65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738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61</Words>
  <Application>Microsoft Office PowerPoint</Application>
  <PresentationFormat>와이드스크린</PresentationFormat>
  <Paragraphs>25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나눔스퀘어</vt:lpstr>
      <vt:lpstr>나눔스퀘어 Bold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uos</dc:creator>
  <cp:lastModifiedBy>uos</cp:lastModifiedBy>
  <cp:revision>17</cp:revision>
  <dcterms:created xsi:type="dcterms:W3CDTF">2025-05-26T07:30:07Z</dcterms:created>
  <dcterms:modified xsi:type="dcterms:W3CDTF">2025-05-27T06:22:47Z</dcterms:modified>
</cp:coreProperties>
</file>