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63" r:id="rId4"/>
    <p:sldId id="258" r:id="rId5"/>
    <p:sldId id="276" r:id="rId6"/>
    <p:sldId id="265" r:id="rId7"/>
    <p:sldId id="278" r:id="rId8"/>
    <p:sldId id="267" r:id="rId9"/>
    <p:sldId id="279" r:id="rId10"/>
    <p:sldId id="269" r:id="rId11"/>
    <p:sldId id="277" r:id="rId12"/>
    <p:sldId id="271" r:id="rId13"/>
    <p:sldId id="261" r:id="rId14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OS CTL_PTformat_B" id="{B2C858C4-581F-4DEF-96E0-D5D34D85502C}">
          <p14:sldIdLst>
            <p14:sldId id="262"/>
            <p14:sldId id="257"/>
            <p14:sldId id="263"/>
            <p14:sldId id="258"/>
            <p14:sldId id="276"/>
            <p14:sldId id="265"/>
            <p14:sldId id="278"/>
            <p14:sldId id="267"/>
            <p14:sldId id="279"/>
            <p14:sldId id="269"/>
            <p14:sldId id="277"/>
            <p14:sldId id="271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91C"/>
    <a:srgbClr val="FCB811"/>
    <a:srgbClr val="906351"/>
    <a:srgbClr val="E9E0DC"/>
    <a:srgbClr val="F7F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2352" y="8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44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43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9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71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05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45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19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90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64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15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34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696FC-8D7D-4BD5-96D3-BA254CC3175C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582F8-5AE3-4C56-B1F5-FA15F95A89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09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1481137" y="1038264"/>
            <a:ext cx="6943725" cy="2123659"/>
            <a:chOff x="1481137" y="2879764"/>
            <a:chExt cx="6943725" cy="2123659"/>
          </a:xfrm>
        </p:grpSpPr>
        <p:sp>
          <p:nvSpPr>
            <p:cNvPr id="10" name="TextBox 9"/>
            <p:cNvSpPr txBox="1"/>
            <p:nvPr/>
          </p:nvSpPr>
          <p:spPr>
            <a:xfrm>
              <a:off x="1481137" y="2879764"/>
              <a:ext cx="694372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0" dirty="0" smtClean="0">
                  <a:ln w="38100">
                    <a:solidFill>
                      <a:srgbClr val="5D391C"/>
                    </a:solidFill>
                  </a:ln>
                  <a:solidFill>
                    <a:srgbClr val="FCB811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MAIN TITLE</a:t>
              </a:r>
              <a:endParaRPr lang="ko-KR" altLang="en-US" sz="8000" dirty="0">
                <a:ln w="38100">
                  <a:solidFill>
                    <a:srgbClr val="5D391C"/>
                  </a:solidFill>
                </a:ln>
                <a:solidFill>
                  <a:srgbClr val="FCB81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35994" y="3987760"/>
              <a:ext cx="54340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0" dirty="0" smtClean="0">
                  <a:ln w="38100">
                    <a:solidFill>
                      <a:srgbClr val="5D391C"/>
                    </a:solidFill>
                  </a:ln>
                  <a:solidFill>
                    <a:srgbClr val="FCB811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TITLE</a:t>
              </a:r>
              <a:endParaRPr lang="ko-KR" altLang="en-US" sz="6000" dirty="0">
                <a:ln w="38100">
                  <a:solidFill>
                    <a:srgbClr val="5D391C"/>
                  </a:solidFill>
                </a:ln>
                <a:solidFill>
                  <a:srgbClr val="FCB81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82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4623" y="168885"/>
            <a:ext cx="1842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rPr>
              <a:t>INDEX</a:t>
            </a:r>
            <a:endParaRPr lang="ko-KR" altLang="en-US" sz="4000" dirty="0">
              <a:ln w="28575">
                <a:solidFill>
                  <a:srgbClr val="5D391C"/>
                </a:solidFill>
              </a:ln>
              <a:solidFill>
                <a:srgbClr val="E9E0DC"/>
              </a:solidFill>
              <a:latin typeface="Noto Sans CJK KR Black" panose="020B0A00000000000000" pitchFamily="34" charset="-127"/>
              <a:ea typeface="Noto Sans CJK KR Black" panose="020B0A00000000000000" pitchFamily="34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4623" y="1087504"/>
            <a:ext cx="9426577" cy="5345204"/>
            <a:chOff x="174623" y="1087504"/>
            <a:chExt cx="9426577" cy="5345204"/>
          </a:xfrm>
        </p:grpSpPr>
        <p:grpSp>
          <p:nvGrpSpPr>
            <p:cNvPr id="34" name="그룹 33"/>
            <p:cNvGrpSpPr/>
            <p:nvPr/>
          </p:nvGrpSpPr>
          <p:grpSpPr>
            <a:xfrm>
              <a:off x="174623" y="2246834"/>
              <a:ext cx="9426577" cy="707886"/>
              <a:chOff x="174623" y="1087505"/>
              <a:chExt cx="9426577" cy="707886"/>
            </a:xfrm>
          </p:grpSpPr>
          <p:sp>
            <p:nvSpPr>
              <p:cNvPr id="35" name="모서리가 둥근 직사각형 34"/>
              <p:cNvSpPr/>
              <p:nvPr/>
            </p:nvSpPr>
            <p:spPr>
              <a:xfrm>
                <a:off x="1377949" y="1098548"/>
                <a:ext cx="8223251" cy="6858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6" name="그룹 35"/>
              <p:cNvGrpSpPr/>
              <p:nvPr/>
            </p:nvGrpSpPr>
            <p:grpSpPr>
              <a:xfrm>
                <a:off x="174623" y="1087505"/>
                <a:ext cx="1091406" cy="707886"/>
                <a:chOff x="174623" y="1087505"/>
                <a:chExt cx="1091406" cy="707886"/>
              </a:xfrm>
            </p:grpSpPr>
            <p:pic>
              <p:nvPicPr>
                <p:cNvPr id="37" name="그림 36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7" t="54443" r="-773" b="21366"/>
                <a:stretch/>
              </p:blipFill>
              <p:spPr>
                <a:xfrm>
                  <a:off x="174623" y="1130300"/>
                  <a:ext cx="685801" cy="622300"/>
                </a:xfrm>
                <a:prstGeom prst="rect">
                  <a:avLst/>
                </a:prstGeom>
              </p:spPr>
            </p:pic>
            <p:sp>
              <p:nvSpPr>
                <p:cNvPr id="38" name="TextBox 37"/>
                <p:cNvSpPr txBox="1"/>
                <p:nvPr/>
              </p:nvSpPr>
              <p:spPr>
                <a:xfrm>
                  <a:off x="792952" y="1087505"/>
                  <a:ext cx="47307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ln w="28575">
                        <a:solidFill>
                          <a:srgbClr val="5D391C"/>
                        </a:solidFill>
                      </a:ln>
                      <a:solidFill>
                        <a:srgbClr val="E9E0DC"/>
                      </a:solidFill>
                      <a:latin typeface="Noto Sans CJK KR Black" panose="020B0A00000000000000" pitchFamily="34" charset="-127"/>
                      <a:ea typeface="Noto Sans CJK KR Black" panose="020B0A00000000000000" pitchFamily="34" charset="-127"/>
                    </a:rPr>
                    <a:t>2</a:t>
                  </a:r>
                  <a:endParaRPr lang="ko-KR" altLang="en-US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endParaRPr>
                </a:p>
              </p:txBody>
            </p:sp>
          </p:grpSp>
        </p:grpSp>
        <p:grpSp>
          <p:nvGrpSpPr>
            <p:cNvPr id="39" name="그룹 38"/>
            <p:cNvGrpSpPr/>
            <p:nvPr/>
          </p:nvGrpSpPr>
          <p:grpSpPr>
            <a:xfrm>
              <a:off x="174623" y="3406163"/>
              <a:ext cx="9426577" cy="707886"/>
              <a:chOff x="174623" y="1087505"/>
              <a:chExt cx="9426577" cy="707886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1377949" y="1098548"/>
                <a:ext cx="8223251" cy="6858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174623" y="1087505"/>
                <a:ext cx="1091406" cy="707886"/>
                <a:chOff x="174623" y="1087505"/>
                <a:chExt cx="1091406" cy="707886"/>
              </a:xfrm>
            </p:grpSpPr>
            <p:pic>
              <p:nvPicPr>
                <p:cNvPr id="42" name="그림 41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7" t="54443" r="-773" b="21366"/>
                <a:stretch/>
              </p:blipFill>
              <p:spPr>
                <a:xfrm>
                  <a:off x="174623" y="1130300"/>
                  <a:ext cx="685801" cy="622300"/>
                </a:xfrm>
                <a:prstGeom prst="rect">
                  <a:avLst/>
                </a:prstGeom>
              </p:spPr>
            </p:pic>
            <p:sp>
              <p:nvSpPr>
                <p:cNvPr id="43" name="TextBox 42"/>
                <p:cNvSpPr txBox="1"/>
                <p:nvPr/>
              </p:nvSpPr>
              <p:spPr>
                <a:xfrm>
                  <a:off x="792952" y="1087505"/>
                  <a:ext cx="47307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ln w="28575">
                        <a:solidFill>
                          <a:srgbClr val="5D391C"/>
                        </a:solidFill>
                      </a:ln>
                      <a:solidFill>
                        <a:srgbClr val="E9E0DC"/>
                      </a:solidFill>
                      <a:latin typeface="Noto Sans CJK KR Black" panose="020B0A00000000000000" pitchFamily="34" charset="-127"/>
                      <a:ea typeface="Noto Sans CJK KR Black" panose="020B0A00000000000000" pitchFamily="34" charset="-127"/>
                    </a:rPr>
                    <a:t>3</a:t>
                  </a:r>
                  <a:endParaRPr lang="ko-KR" altLang="en-US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endParaRPr>
                </a:p>
              </p:txBody>
            </p:sp>
          </p:grpSp>
        </p:grpSp>
        <p:grpSp>
          <p:nvGrpSpPr>
            <p:cNvPr id="44" name="그룹 43"/>
            <p:cNvGrpSpPr/>
            <p:nvPr/>
          </p:nvGrpSpPr>
          <p:grpSpPr>
            <a:xfrm>
              <a:off x="174623" y="4565492"/>
              <a:ext cx="9426577" cy="707886"/>
              <a:chOff x="174623" y="1087505"/>
              <a:chExt cx="9426577" cy="707886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1377949" y="1098548"/>
                <a:ext cx="8223251" cy="6858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6" name="그룹 45"/>
              <p:cNvGrpSpPr/>
              <p:nvPr/>
            </p:nvGrpSpPr>
            <p:grpSpPr>
              <a:xfrm>
                <a:off x="174623" y="1087505"/>
                <a:ext cx="1091406" cy="707886"/>
                <a:chOff x="174623" y="1087505"/>
                <a:chExt cx="1091406" cy="707886"/>
              </a:xfrm>
            </p:grpSpPr>
            <p:pic>
              <p:nvPicPr>
                <p:cNvPr id="47" name="그림 46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7" t="54443" r="-773" b="21366"/>
                <a:stretch/>
              </p:blipFill>
              <p:spPr>
                <a:xfrm>
                  <a:off x="174623" y="1130300"/>
                  <a:ext cx="685801" cy="622300"/>
                </a:xfrm>
                <a:prstGeom prst="rect">
                  <a:avLst/>
                </a:prstGeom>
              </p:spPr>
            </p:pic>
            <p:sp>
              <p:nvSpPr>
                <p:cNvPr id="48" name="TextBox 47"/>
                <p:cNvSpPr txBox="1"/>
                <p:nvPr/>
              </p:nvSpPr>
              <p:spPr>
                <a:xfrm>
                  <a:off x="792952" y="1087505"/>
                  <a:ext cx="47307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ln w="28575">
                        <a:solidFill>
                          <a:srgbClr val="5D391C"/>
                        </a:solidFill>
                      </a:ln>
                      <a:solidFill>
                        <a:srgbClr val="E9E0DC"/>
                      </a:solidFill>
                      <a:latin typeface="Noto Sans CJK KR Black" panose="020B0A00000000000000" pitchFamily="34" charset="-127"/>
                      <a:ea typeface="Noto Sans CJK KR Black" panose="020B0A00000000000000" pitchFamily="34" charset="-127"/>
                    </a:rPr>
                    <a:t>4</a:t>
                  </a:r>
                  <a:endParaRPr lang="ko-KR" altLang="en-US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endParaRPr>
                </a:p>
              </p:txBody>
            </p:sp>
          </p:grpSp>
        </p:grpSp>
        <p:grpSp>
          <p:nvGrpSpPr>
            <p:cNvPr id="49" name="그룹 48"/>
            <p:cNvGrpSpPr/>
            <p:nvPr/>
          </p:nvGrpSpPr>
          <p:grpSpPr>
            <a:xfrm>
              <a:off x="174623" y="5724822"/>
              <a:ext cx="9426577" cy="707886"/>
              <a:chOff x="174623" y="1087505"/>
              <a:chExt cx="9426577" cy="707886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1377949" y="1098548"/>
                <a:ext cx="8223251" cy="6858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174623" y="1087505"/>
                <a:ext cx="1091406" cy="707886"/>
                <a:chOff x="174623" y="1087505"/>
                <a:chExt cx="1091406" cy="707886"/>
              </a:xfrm>
            </p:grpSpPr>
            <p:pic>
              <p:nvPicPr>
                <p:cNvPr id="52" name="그림 51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7" t="54443" r="-773" b="21366"/>
                <a:stretch/>
              </p:blipFill>
              <p:spPr>
                <a:xfrm>
                  <a:off x="174623" y="1130300"/>
                  <a:ext cx="685801" cy="622300"/>
                </a:xfrm>
                <a:prstGeom prst="rect">
                  <a:avLst/>
                </a:prstGeom>
              </p:spPr>
            </p:pic>
            <p:sp>
              <p:nvSpPr>
                <p:cNvPr id="53" name="TextBox 52"/>
                <p:cNvSpPr txBox="1"/>
                <p:nvPr/>
              </p:nvSpPr>
              <p:spPr>
                <a:xfrm>
                  <a:off x="792952" y="1087505"/>
                  <a:ext cx="47307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dirty="0" smtClean="0">
                      <a:ln w="28575">
                        <a:solidFill>
                          <a:srgbClr val="5D391C"/>
                        </a:solidFill>
                      </a:ln>
                      <a:solidFill>
                        <a:srgbClr val="E9E0DC"/>
                      </a:solidFill>
                      <a:latin typeface="Noto Sans CJK KR Black" panose="020B0A00000000000000" pitchFamily="34" charset="-127"/>
                      <a:ea typeface="Noto Sans CJK KR Black" panose="020B0A00000000000000" pitchFamily="34" charset="-127"/>
                    </a:rPr>
                    <a:t>5</a:t>
                  </a:r>
                  <a:endParaRPr lang="ko-KR" altLang="en-US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endParaRPr>
                </a:p>
              </p:txBody>
            </p:sp>
          </p:grpSp>
        </p:grpSp>
        <p:grpSp>
          <p:nvGrpSpPr>
            <p:cNvPr id="2" name="그룹 1"/>
            <p:cNvGrpSpPr/>
            <p:nvPr/>
          </p:nvGrpSpPr>
          <p:grpSpPr>
            <a:xfrm>
              <a:off x="174623" y="1087504"/>
              <a:ext cx="9426577" cy="707886"/>
              <a:chOff x="174623" y="1087504"/>
              <a:chExt cx="9426577" cy="707886"/>
            </a:xfrm>
          </p:grpSpPr>
          <p:sp>
            <p:nvSpPr>
              <p:cNvPr id="11" name="모서리가 둥근 직사각형 10"/>
              <p:cNvSpPr/>
              <p:nvPr/>
            </p:nvSpPr>
            <p:spPr>
              <a:xfrm>
                <a:off x="1377949" y="1098548"/>
                <a:ext cx="8223251" cy="6858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4" name="그림 5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1130299"/>
                <a:ext cx="685801" cy="622300"/>
              </a:xfrm>
              <a:prstGeom prst="rect">
                <a:avLst/>
              </a:prstGeom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792952" y="1087504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 smtClean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1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897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97000" y="3429000"/>
            <a:ext cx="7137400" cy="707886"/>
            <a:chOff x="1397000" y="3429000"/>
            <a:chExt cx="71374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2057400" y="34290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4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97000" y="3429000"/>
              <a:ext cx="660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1</a:t>
              </a:r>
              <a:endParaRPr lang="ko-KR" altLang="en-US" sz="4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30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4623" y="20705"/>
            <a:ext cx="8031958" cy="707886"/>
            <a:chOff x="174623" y="-7870"/>
            <a:chExt cx="8031958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1266029" y="146018"/>
              <a:ext cx="6940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2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4623" y="-7870"/>
              <a:ext cx="1091406" cy="707886"/>
              <a:chOff x="174623" y="1655"/>
              <a:chExt cx="1091406" cy="707886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44450"/>
                <a:ext cx="685801" cy="62230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792952" y="1655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1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  <p:sp>
        <p:nvSpPr>
          <p:cNvPr id="33" name="모서리가 둥근 직사각형 32"/>
          <p:cNvSpPr/>
          <p:nvPr/>
        </p:nvSpPr>
        <p:spPr>
          <a:xfrm>
            <a:off x="174623" y="771386"/>
            <a:ext cx="9553577" cy="5946914"/>
          </a:xfrm>
          <a:prstGeom prst="roundRect">
            <a:avLst>
              <a:gd name="adj" fmla="val 7075"/>
            </a:avLst>
          </a:prstGeom>
          <a:noFill/>
          <a:ln w="38100">
            <a:solidFill>
              <a:srgbClr val="5D39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20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서울과 함께 세계로 도약하는 서울시립대학교 교수학습개발센터</a:t>
            </a:r>
            <a:endParaRPr lang="ko-KR" altLang="en-US" sz="20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61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97000" y="3429000"/>
            <a:ext cx="7137400" cy="707886"/>
            <a:chOff x="1397000" y="3429000"/>
            <a:chExt cx="71374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2057400" y="34290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4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97000" y="3429000"/>
              <a:ext cx="660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2</a:t>
              </a:r>
              <a:endParaRPr lang="ko-KR" altLang="en-US" sz="4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3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4623" y="20705"/>
            <a:ext cx="8031958" cy="707886"/>
            <a:chOff x="174623" y="-7870"/>
            <a:chExt cx="8031958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1266029" y="146018"/>
              <a:ext cx="6940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2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4623" y="-7870"/>
              <a:ext cx="1091406" cy="707886"/>
              <a:chOff x="174623" y="1655"/>
              <a:chExt cx="1091406" cy="707886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44450"/>
                <a:ext cx="685801" cy="62230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792952" y="1655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 smtClean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2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  <p:sp>
        <p:nvSpPr>
          <p:cNvPr id="7" name="모서리가 둥근 직사각형 6"/>
          <p:cNvSpPr/>
          <p:nvPr/>
        </p:nvSpPr>
        <p:spPr>
          <a:xfrm>
            <a:off x="174623" y="771386"/>
            <a:ext cx="4625977" cy="5946914"/>
          </a:xfrm>
          <a:prstGeom prst="roundRect">
            <a:avLst>
              <a:gd name="adj" fmla="val 7075"/>
            </a:avLst>
          </a:prstGeom>
          <a:noFill/>
          <a:ln w="38100">
            <a:solidFill>
              <a:srgbClr val="5D39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20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서울과 함께 세계로 도약하는 서울시립대학교 교수학습개발센터</a:t>
            </a:r>
            <a:endParaRPr lang="ko-KR" altLang="en-US" sz="20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102223" y="728591"/>
            <a:ext cx="4625977" cy="5946914"/>
          </a:xfrm>
          <a:prstGeom prst="roundRect">
            <a:avLst>
              <a:gd name="adj" fmla="val 7075"/>
            </a:avLst>
          </a:prstGeom>
          <a:noFill/>
          <a:ln w="38100">
            <a:solidFill>
              <a:srgbClr val="5D39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en-US" sz="20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006" y="1504002"/>
            <a:ext cx="3052793" cy="3949703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102223" y="5737066"/>
            <a:ext cx="46259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이미지</a:t>
            </a:r>
            <a:endParaRPr lang="ko-KR" altLang="en-US" sz="20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099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97000" y="3429000"/>
            <a:ext cx="7137400" cy="707886"/>
            <a:chOff x="1397000" y="3429000"/>
            <a:chExt cx="71374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2057400" y="34290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4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97000" y="3429000"/>
              <a:ext cx="660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3</a:t>
              </a:r>
              <a:endParaRPr lang="ko-KR" altLang="en-US" sz="4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2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4623" y="20705"/>
            <a:ext cx="8031958" cy="707886"/>
            <a:chOff x="174623" y="-7870"/>
            <a:chExt cx="8031958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1266029" y="146018"/>
              <a:ext cx="6940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2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4623" y="-7870"/>
              <a:ext cx="1091406" cy="707886"/>
              <a:chOff x="174623" y="1655"/>
              <a:chExt cx="1091406" cy="707886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44450"/>
                <a:ext cx="685801" cy="62230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792952" y="1655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 smtClean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3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174623" y="911901"/>
            <a:ext cx="1781522" cy="2604851"/>
            <a:chOff x="630005" y="925274"/>
            <a:chExt cx="1528389" cy="215258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952" y="925274"/>
              <a:ext cx="1202497" cy="1555790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30005" y="2677747"/>
              <a:ext cx="15283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이미지</a:t>
              </a:r>
              <a:endParaRPr lang="ko-KR" altLang="en-US" sz="20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74624" y="771386"/>
            <a:ext cx="9506746" cy="2888183"/>
            <a:chOff x="174624" y="771386"/>
            <a:chExt cx="9506746" cy="288818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74624" y="771386"/>
              <a:ext cx="1781522" cy="2885882"/>
            </a:xfrm>
            <a:prstGeom prst="roundRect">
              <a:avLst>
                <a:gd name="adj" fmla="val 7075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20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1956146" y="771386"/>
              <a:ext cx="7725224" cy="2888183"/>
            </a:xfrm>
            <a:prstGeom prst="roundRect">
              <a:avLst>
                <a:gd name="adj" fmla="val 7075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ko-KR" altLang="en-US" sz="20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세계로 도약하는 </a:t>
              </a:r>
              <a:endParaRPr lang="en-US" altLang="ko-KR" sz="20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r>
                <a:rPr lang="ko-KR" altLang="en-US" sz="20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서울시립대학교 교수학습개발센터</a:t>
              </a:r>
              <a:endParaRPr lang="ko-KR" altLang="en-US" sz="20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174623" y="3745317"/>
            <a:ext cx="9506746" cy="2913781"/>
            <a:chOff x="174623" y="3745317"/>
            <a:chExt cx="9506746" cy="2913781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174623" y="3770915"/>
              <a:ext cx="7725222" cy="2888183"/>
            </a:xfrm>
            <a:prstGeom prst="roundRect">
              <a:avLst>
                <a:gd name="adj" fmla="val 7075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ko-KR" altLang="en-US" sz="2000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세계로 도약하는 </a:t>
              </a:r>
              <a:endParaRPr lang="en-US" altLang="ko-KR" sz="20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r"/>
              <a:r>
                <a:rPr lang="ko-KR" altLang="en-US" sz="2000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서울시립대학교 교수학습개발센터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7899847" y="3745317"/>
              <a:ext cx="1781522" cy="2885882"/>
            </a:xfrm>
            <a:prstGeom prst="roundRect">
              <a:avLst>
                <a:gd name="adj" fmla="val 7075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20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781" y="3913732"/>
            <a:ext cx="1401656" cy="188266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7899847" y="6034408"/>
            <a:ext cx="1781522" cy="484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이미지</a:t>
            </a:r>
            <a:endParaRPr lang="ko-KR" altLang="en-US" sz="20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1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97000" y="3429000"/>
            <a:ext cx="7137400" cy="707886"/>
            <a:chOff x="1397000" y="3429000"/>
            <a:chExt cx="71374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2057400" y="34290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4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97000" y="3429000"/>
              <a:ext cx="660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4</a:t>
              </a:r>
              <a:endParaRPr lang="ko-KR" altLang="en-US" sz="4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45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4623" y="20705"/>
            <a:ext cx="8031958" cy="707886"/>
            <a:chOff x="174623" y="-7870"/>
            <a:chExt cx="8031958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1266029" y="146018"/>
              <a:ext cx="6940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2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4623" y="-7870"/>
              <a:ext cx="1091406" cy="707886"/>
              <a:chOff x="174623" y="1655"/>
              <a:chExt cx="1091406" cy="707886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44450"/>
                <a:ext cx="685801" cy="62230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792952" y="1655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4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174623" y="756225"/>
            <a:ext cx="9363077" cy="5832448"/>
            <a:chOff x="174623" y="756225"/>
            <a:chExt cx="9363077" cy="5832448"/>
          </a:xfrm>
        </p:grpSpPr>
        <p:grpSp>
          <p:nvGrpSpPr>
            <p:cNvPr id="8" name="그룹 7"/>
            <p:cNvGrpSpPr/>
            <p:nvPr/>
          </p:nvGrpSpPr>
          <p:grpSpPr>
            <a:xfrm>
              <a:off x="174623" y="3605319"/>
              <a:ext cx="9363077" cy="2983354"/>
              <a:chOff x="174623" y="3633346"/>
              <a:chExt cx="9363077" cy="2983354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174623" y="3633346"/>
                <a:ext cx="1438277" cy="2983354"/>
              </a:xfrm>
              <a:prstGeom prst="roundRect">
                <a:avLst>
                  <a:gd name="adj" fmla="val 12159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  <a:endParaRPr lang="en-US" altLang="ko-KR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1612900" y="3633346"/>
                <a:ext cx="7924800" cy="2983354"/>
              </a:xfrm>
              <a:prstGeom prst="roundRect">
                <a:avLst>
                  <a:gd name="adj" fmla="val 4735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서울과 </a:t>
                </a:r>
                <a:r>
                  <a:rPr lang="ko-KR" altLang="en-US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함께 세계로 도약하는 서울시립대학교 </a:t>
                </a:r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교수학습개발센터</a:t>
                </a:r>
                <a:endPara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174623" y="756225"/>
              <a:ext cx="9363077" cy="696152"/>
              <a:chOff x="174623" y="2921000"/>
              <a:chExt cx="9363077" cy="696152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174623" y="2921000"/>
                <a:ext cx="1438277" cy="696152"/>
              </a:xfrm>
              <a:prstGeom prst="roundRect">
                <a:avLst>
                  <a:gd name="adj" fmla="val 2667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1612900" y="2921000"/>
                <a:ext cx="7924800" cy="696152"/>
              </a:xfrm>
              <a:prstGeom prst="roundRect">
                <a:avLst>
                  <a:gd name="adj" fmla="val 2064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서울과 </a:t>
                </a:r>
                <a:r>
                  <a:rPr lang="ko-KR" altLang="en-US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함께 세계로 도약하는 서울시립대학교 </a:t>
                </a:r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교수학습개발센터</a:t>
                </a:r>
                <a:endPara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174623" y="1478695"/>
              <a:ext cx="9363077" cy="696152"/>
              <a:chOff x="174623" y="2921000"/>
              <a:chExt cx="9363077" cy="696152"/>
            </a:xfrm>
          </p:grpSpPr>
          <p:sp>
            <p:nvSpPr>
              <p:cNvPr id="17" name="모서리가 둥근 직사각형 16"/>
              <p:cNvSpPr/>
              <p:nvPr/>
            </p:nvSpPr>
            <p:spPr>
              <a:xfrm>
                <a:off x="174623" y="2921000"/>
                <a:ext cx="1438277" cy="696152"/>
              </a:xfrm>
              <a:prstGeom prst="roundRect">
                <a:avLst>
                  <a:gd name="adj" fmla="val 2667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1612900" y="2921000"/>
                <a:ext cx="7924800" cy="696152"/>
              </a:xfrm>
              <a:prstGeom prst="roundRect">
                <a:avLst>
                  <a:gd name="adj" fmla="val 2064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서울과 </a:t>
                </a:r>
                <a:r>
                  <a:rPr lang="ko-KR" altLang="en-US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함께 세계로 도약하는 서울시립대학교 </a:t>
                </a:r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교수학습개발센터</a:t>
                </a:r>
                <a:endPara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174623" y="2185381"/>
              <a:ext cx="9363077" cy="696152"/>
              <a:chOff x="174623" y="2921000"/>
              <a:chExt cx="9363077" cy="696152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174623" y="2921000"/>
                <a:ext cx="1438277" cy="696152"/>
              </a:xfrm>
              <a:prstGeom prst="roundRect">
                <a:avLst>
                  <a:gd name="adj" fmla="val 2667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1612900" y="2921000"/>
                <a:ext cx="7924800" cy="696152"/>
              </a:xfrm>
              <a:prstGeom prst="roundRect">
                <a:avLst>
                  <a:gd name="adj" fmla="val 2064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서울과 </a:t>
                </a:r>
                <a:r>
                  <a:rPr lang="ko-KR" altLang="en-US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함께 세계로 도약하는 서울시립대학교 </a:t>
                </a:r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교수학습개발센터</a:t>
                </a:r>
                <a:endPara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174623" y="2892067"/>
              <a:ext cx="9363077" cy="696152"/>
              <a:chOff x="174623" y="2921000"/>
              <a:chExt cx="9363077" cy="696152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174623" y="2921000"/>
                <a:ext cx="1438277" cy="696152"/>
              </a:xfrm>
              <a:prstGeom prst="roundRect">
                <a:avLst>
                  <a:gd name="adj" fmla="val 2667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1612900" y="2921000"/>
                <a:ext cx="7924800" cy="696152"/>
              </a:xfrm>
              <a:prstGeom prst="roundRect">
                <a:avLst>
                  <a:gd name="adj" fmla="val 20643"/>
                </a:avLst>
              </a:prstGeom>
              <a:noFill/>
              <a:ln w="38100">
                <a:solidFill>
                  <a:srgbClr val="5D39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서울과 </a:t>
                </a:r>
                <a:r>
                  <a:rPr lang="ko-KR" altLang="en-US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함께 세계로 도약하는 서울시립대학교 </a:t>
                </a:r>
                <a:r>
                  <a:rPr lang="ko-KR" altLang="en-US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교수학습개발센터</a:t>
                </a:r>
                <a:endPara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356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397000" y="3429000"/>
            <a:ext cx="7137400" cy="707886"/>
            <a:chOff x="1397000" y="3429000"/>
            <a:chExt cx="71374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2057400" y="34290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4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97000" y="3429000"/>
              <a:ext cx="660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5</a:t>
              </a:r>
              <a:endParaRPr lang="ko-KR" altLang="en-US" sz="4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896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4623" y="20705"/>
            <a:ext cx="8031958" cy="707886"/>
            <a:chOff x="174623" y="-7870"/>
            <a:chExt cx="8031958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1266029" y="146018"/>
              <a:ext cx="6940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n w="19050">
                    <a:noFill/>
                  </a:ln>
                  <a:solidFill>
                    <a:srgbClr val="5D391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Presentation Title Here</a:t>
              </a:r>
              <a:endParaRPr lang="ko-KR" altLang="en-US" sz="2000" dirty="0">
                <a:ln w="19050">
                  <a:noFill/>
                </a:ln>
                <a:solidFill>
                  <a:srgbClr val="5D391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4623" y="-7870"/>
              <a:ext cx="1091406" cy="707886"/>
              <a:chOff x="174623" y="1655"/>
              <a:chExt cx="1091406" cy="707886"/>
            </a:xfrm>
          </p:grpSpPr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267" t="54443" r="-773" b="21366"/>
              <a:stretch/>
            </p:blipFill>
            <p:spPr>
              <a:xfrm>
                <a:off x="174623" y="44450"/>
                <a:ext cx="685801" cy="62230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792952" y="1655"/>
                <a:ext cx="4730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dirty="0">
                    <a:ln w="28575">
                      <a:solidFill>
                        <a:srgbClr val="5D391C"/>
                      </a:solidFill>
                    </a:ln>
                    <a:solidFill>
                      <a:srgbClr val="E9E0DC"/>
                    </a:solidFill>
                    <a:latin typeface="Noto Sans CJK KR Black" panose="020B0A00000000000000" pitchFamily="34" charset="-127"/>
                    <a:ea typeface="Noto Sans CJK KR Black" panose="020B0A00000000000000" pitchFamily="34" charset="-127"/>
                  </a:rPr>
                  <a:t>5</a:t>
                </a:r>
                <a:endParaRPr lang="ko-KR" altLang="en-US" sz="4000" dirty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85722" y="798617"/>
            <a:ext cx="9731378" cy="5894283"/>
            <a:chOff x="85722" y="798617"/>
            <a:chExt cx="9731378" cy="5894283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85723" y="798617"/>
              <a:ext cx="3178177" cy="661883"/>
            </a:xfrm>
            <a:prstGeom prst="roundRect">
              <a:avLst>
                <a:gd name="adj" fmla="val 2750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UOS CTL</a:t>
              </a:r>
              <a:endParaRPr lang="en-US" altLang="ko-KR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2323" y="798617"/>
              <a:ext cx="3178177" cy="661883"/>
            </a:xfrm>
            <a:prstGeom prst="roundRect">
              <a:avLst>
                <a:gd name="adj" fmla="val 2750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UOS CTL</a:t>
              </a:r>
              <a:endParaRPr lang="en-US" altLang="ko-KR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6638923" y="798617"/>
              <a:ext cx="3178177" cy="661883"/>
            </a:xfrm>
            <a:prstGeom prst="roundRect">
              <a:avLst>
                <a:gd name="adj" fmla="val 2750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UOS CTL</a:t>
              </a:r>
              <a:endParaRPr lang="en-US" altLang="ko-KR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85722" y="1460500"/>
              <a:ext cx="3178177" cy="5232400"/>
            </a:xfrm>
            <a:prstGeom prst="roundRect">
              <a:avLst>
                <a:gd name="adj" fmla="val 792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세계로 도약하는 서울시립대학교 </a:t>
              </a:r>
              <a:endParaRPr lang="en-US" altLang="ko-KR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3362323" y="1460500"/>
              <a:ext cx="3178177" cy="5232400"/>
            </a:xfrm>
            <a:prstGeom prst="roundRect">
              <a:avLst>
                <a:gd name="adj" fmla="val 792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세계로 도약하는 서울시립대학교 </a:t>
              </a:r>
              <a:endParaRPr lang="en-US" altLang="ko-KR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6638923" y="1460500"/>
              <a:ext cx="3178177" cy="5232400"/>
            </a:xfrm>
            <a:prstGeom prst="roundRect">
              <a:avLst>
                <a:gd name="adj" fmla="val 7929"/>
              </a:avLst>
            </a:prstGeom>
            <a:noFill/>
            <a:ln w="38100">
              <a:solidFill>
                <a:srgbClr val="5D39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세계로 도약하는 서울시립대학교 </a:t>
              </a:r>
              <a:endParaRPr lang="en-US" altLang="ko-KR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60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481137" y="2879764"/>
            <a:ext cx="6943725" cy="2123659"/>
            <a:chOff x="1481137" y="2879764"/>
            <a:chExt cx="6943725" cy="2123659"/>
          </a:xfrm>
        </p:grpSpPr>
        <p:sp>
          <p:nvSpPr>
            <p:cNvPr id="6" name="TextBox 5"/>
            <p:cNvSpPr txBox="1"/>
            <p:nvPr/>
          </p:nvSpPr>
          <p:spPr>
            <a:xfrm>
              <a:off x="1481137" y="2879764"/>
              <a:ext cx="694372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0" dirty="0" smtClean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TITLE</a:t>
              </a:r>
              <a:endParaRPr lang="ko-KR" altLang="en-US" sz="8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35994" y="3987760"/>
              <a:ext cx="54340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0" dirty="0" smtClean="0">
                  <a:ln w="28575">
                    <a:solidFill>
                      <a:srgbClr val="5D391C"/>
                    </a:solidFill>
                  </a:ln>
                  <a:solidFill>
                    <a:srgbClr val="E9E0DC"/>
                  </a:solidFill>
                  <a:latin typeface="Noto Sans CJK KR Black" panose="020B0A00000000000000" pitchFamily="34" charset="-127"/>
                  <a:ea typeface="Noto Sans CJK KR Black" panose="020B0A00000000000000" pitchFamily="34" charset="-127"/>
                </a:rPr>
                <a:t>THE END</a:t>
              </a:r>
              <a:endParaRPr lang="ko-KR" altLang="en-US" sz="6000" dirty="0">
                <a:ln w="28575">
                  <a:solidFill>
                    <a:srgbClr val="5D391C"/>
                  </a:solidFill>
                </a:ln>
                <a:solidFill>
                  <a:srgbClr val="E9E0DC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75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143</Words>
  <Application>Microsoft Office PowerPoint</Application>
  <PresentationFormat>A4 용지(210x297mm)</PresentationFormat>
  <Paragraphs>58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Noto Sans CJK KR Black</vt:lpstr>
      <vt:lpstr>Noto Sans KR Medium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uos</dc:creator>
  <cp:lastModifiedBy>uos</cp:lastModifiedBy>
  <cp:revision>16</cp:revision>
  <dcterms:created xsi:type="dcterms:W3CDTF">2023-04-14T07:48:16Z</dcterms:created>
  <dcterms:modified xsi:type="dcterms:W3CDTF">2023-04-24T05:43:37Z</dcterms:modified>
</cp:coreProperties>
</file>