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94" r:id="rId3"/>
    <p:sldId id="295" r:id="rId4"/>
    <p:sldId id="306" r:id="rId5"/>
    <p:sldId id="305" r:id="rId6"/>
    <p:sldId id="276" r:id="rId7"/>
    <p:sldId id="280" r:id="rId8"/>
    <p:sldId id="278" r:id="rId9"/>
    <p:sldId id="307" r:id="rId10"/>
    <p:sldId id="279" r:id="rId11"/>
    <p:sldId id="308" r:id="rId12"/>
    <p:sldId id="277" r:id="rId13"/>
    <p:sldId id="274" r:id="rId14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OS CTL_PTformat_A" id="{05DE665A-53AF-42E5-B09C-5AC4906E5A74}">
          <p14:sldIdLst>
            <p14:sldId id="290"/>
            <p14:sldId id="294"/>
            <p14:sldId id="295"/>
            <p14:sldId id="306"/>
            <p14:sldId id="305"/>
            <p14:sldId id="276"/>
            <p14:sldId id="280"/>
            <p14:sldId id="278"/>
            <p14:sldId id="307"/>
            <p14:sldId id="279"/>
            <p14:sldId id="308"/>
            <p14:sldId id="277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371B"/>
    <a:srgbClr val="5D391C"/>
    <a:srgbClr val="7A5E47"/>
    <a:srgbClr val="F7F2ED"/>
    <a:srgbClr val="E0CEBA"/>
    <a:srgbClr val="BD9669"/>
    <a:srgbClr val="E7E7E0"/>
    <a:srgbClr val="E6E6E6"/>
    <a:srgbClr val="5D3A1E"/>
    <a:srgbClr val="613C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1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44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8248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836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415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44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691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020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422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586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18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0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F87D7-5344-47D6-A066-8EA19304B91B}" type="datetimeFigureOut">
              <a:rPr lang="ko-KR" altLang="en-US" smtClean="0"/>
              <a:t>2023-04-24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BC818-6B9D-4201-823B-A51FC7B99B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686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859854" y="1716174"/>
            <a:ext cx="6293484" cy="2249627"/>
            <a:chOff x="2892081" y="2157294"/>
            <a:chExt cx="6293484" cy="2249627"/>
          </a:xfrm>
        </p:grpSpPr>
        <p:sp>
          <p:nvSpPr>
            <p:cNvPr id="6" name="TextBox 5"/>
            <p:cNvSpPr txBox="1"/>
            <p:nvPr/>
          </p:nvSpPr>
          <p:spPr>
            <a:xfrm>
              <a:off x="2892081" y="2157294"/>
              <a:ext cx="629348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0" dirty="0" smtClean="0">
                  <a:ln w="19050">
                    <a:solidFill>
                      <a:srgbClr val="BD9669"/>
                    </a:solidFill>
                  </a:ln>
                  <a:solidFill>
                    <a:srgbClr val="5D391C"/>
                  </a:solidFill>
                  <a:effectLst>
                    <a:innerShdw blurRad="63500" dist="50800">
                      <a:prstClr val="black">
                        <a:alpha val="50000"/>
                      </a:prstClr>
                    </a:innerShdw>
                    <a:reflection blurRad="6350" stA="55000" endA="300" endPos="45500" dir="5400000" sy="-100000" algn="bl" rotWithShape="0"/>
                  </a:effectLst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MAIN TITLE</a:t>
              </a:r>
              <a:endParaRPr lang="ko-KR" altLang="en-US" sz="8000" dirty="0">
                <a:ln w="19050">
                  <a:solidFill>
                    <a:srgbClr val="BD9669"/>
                  </a:solidFill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92081" y="3391258"/>
              <a:ext cx="62934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0" dirty="0" smtClean="0">
                  <a:ln w="19050">
                    <a:solidFill>
                      <a:srgbClr val="BD9669"/>
                    </a:solidFill>
                  </a:ln>
                  <a:solidFill>
                    <a:srgbClr val="5D391C"/>
                  </a:solidFill>
                  <a:effectLst>
                    <a:innerShdw blurRad="63500" dist="50800">
                      <a:prstClr val="black">
                        <a:alpha val="50000"/>
                      </a:prstClr>
                    </a:innerShdw>
                    <a:reflection blurRad="6350" stA="55000" endA="300" endPos="45500" dir="5400000" sy="-100000" algn="bl" rotWithShape="0"/>
                  </a:effectLst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MAIN TITLE</a:t>
              </a:r>
              <a:endParaRPr lang="ko-KR" altLang="en-US" sz="6000" dirty="0">
                <a:ln w="19050">
                  <a:solidFill>
                    <a:srgbClr val="BD9669"/>
                  </a:solidFill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4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394401" y="730958"/>
            <a:ext cx="6492423" cy="5202104"/>
            <a:chOff x="2280101" y="730958"/>
            <a:chExt cx="6492423" cy="5202104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362" y="3637072"/>
              <a:ext cx="629980" cy="76247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982" y="2184015"/>
              <a:ext cx="578740" cy="762470"/>
            </a:xfrm>
            <a:prstGeom prst="rect">
              <a:avLst/>
            </a:prstGeom>
          </p:spPr>
        </p:pic>
        <p:grpSp>
          <p:nvGrpSpPr>
            <p:cNvPr id="11" name="그룹 10"/>
            <p:cNvGrpSpPr/>
            <p:nvPr/>
          </p:nvGrpSpPr>
          <p:grpSpPr>
            <a:xfrm>
              <a:off x="2470820" y="5090128"/>
              <a:ext cx="555065" cy="842934"/>
              <a:chOff x="3098673" y="78547"/>
              <a:chExt cx="734206" cy="1114981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98673" y="78547"/>
                <a:ext cx="734206" cy="1027887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 rot="20493897">
                <a:off x="3111546" y="420023"/>
                <a:ext cx="494380" cy="773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200" dirty="0" smtClean="0">
                    <a:ln w="9525">
                      <a:solidFill>
                        <a:srgbClr val="5D3A1E"/>
                      </a:solidFill>
                    </a:ln>
                    <a:solidFill>
                      <a:srgbClr val="00B050"/>
                    </a:solidFill>
                    <a:latin typeface="Arial Rounded MT Bold" panose="020F0704030504030204" pitchFamily="34" charset="0"/>
                    <a:ea typeface="Noto Sans CJK KR Black" panose="020B0A00000000000000" pitchFamily="34" charset="-127"/>
                  </a:rPr>
                  <a:t>D</a:t>
                </a:r>
                <a:endParaRPr lang="ko-KR" altLang="en-US" sz="3200" dirty="0">
                  <a:ln w="9525">
                    <a:solidFill>
                      <a:srgbClr val="5D3A1E"/>
                    </a:solidFill>
                  </a:ln>
                  <a:solidFill>
                    <a:srgbClr val="00B050"/>
                  </a:solidFill>
                  <a:latin typeface="Arial Rounded MT Bold" panose="020F0704030504030204" pitchFamily="34" charset="0"/>
                  <a:ea typeface="Noto Sans CJK KR Black" panose="020B0A00000000000000" pitchFamily="34" charset="-127"/>
                </a:endParaRPr>
              </a:p>
            </p:txBody>
          </p:sp>
        </p:grpSp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20"/>
            <a:stretch/>
          </p:blipFill>
          <p:spPr>
            <a:xfrm>
              <a:off x="2280101" y="730958"/>
              <a:ext cx="936503" cy="76247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313221" y="850583"/>
              <a:ext cx="54593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ln w="19050">
                    <a:noFill/>
                  </a:ln>
                  <a:solidFill>
                    <a:srgbClr val="5D391C"/>
                  </a:solidFill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내용을 입력하세요</a:t>
              </a:r>
              <a:endParaRPr lang="ko-KR" altLang="en-US" sz="2800" dirty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13221" y="2303640"/>
              <a:ext cx="54593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ln w="19050">
                    <a:noFill/>
                  </a:ln>
                  <a:solidFill>
                    <a:srgbClr val="5D391C"/>
                  </a:solidFill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내용을 입력하세요</a:t>
              </a:r>
              <a:endParaRPr lang="ko-KR" altLang="en-US" sz="2800" dirty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13220" y="3754700"/>
              <a:ext cx="54593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ln w="19050">
                    <a:noFill/>
                  </a:ln>
                  <a:solidFill>
                    <a:srgbClr val="5D391C"/>
                  </a:solidFill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내용을 입력하세요</a:t>
              </a:r>
              <a:endParaRPr lang="ko-KR" altLang="en-US" sz="2800" dirty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13219" y="5217063"/>
              <a:ext cx="54593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ln w="19050">
                    <a:noFill/>
                  </a:ln>
                  <a:solidFill>
                    <a:srgbClr val="5D391C"/>
                  </a:solidFill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내용을 입력하세요</a:t>
              </a:r>
              <a:endParaRPr lang="ko-KR" altLang="en-US" sz="2800" dirty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41761" y="1713962"/>
            <a:ext cx="1794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 smtClean="0">
                <a:ln w="19050">
                  <a:solidFill>
                    <a:srgbClr val="BD9669"/>
                  </a:solidFill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INDEX</a:t>
            </a:r>
            <a:endParaRPr lang="ko-KR" altLang="en-US" sz="4000" dirty="0">
              <a:ln w="19050">
                <a:solidFill>
                  <a:srgbClr val="BD9669"/>
                </a:solidFill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918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9375" y="3148339"/>
            <a:ext cx="6515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36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381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220" y="6545735"/>
            <a:ext cx="931559" cy="288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925" y="62239"/>
            <a:ext cx="6515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28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42925" y="1245885"/>
            <a:ext cx="8734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5D391C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서울과 함께 세계로 도약하는 </a:t>
            </a:r>
            <a:r>
              <a:rPr lang="ko-KR" altLang="en-US" dirty="0" smtClean="0">
                <a:solidFill>
                  <a:srgbClr val="5D391C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서울시립대학교</a:t>
            </a:r>
            <a:r>
              <a:rPr lang="en-US" altLang="ko-KR" dirty="0" smtClean="0">
                <a:solidFill>
                  <a:srgbClr val="5D391C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 </a:t>
            </a:r>
            <a:r>
              <a:rPr lang="ko-KR" altLang="en-US" dirty="0" smtClean="0">
                <a:solidFill>
                  <a:srgbClr val="5D391C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교수학습개발센터</a:t>
            </a:r>
            <a:endParaRPr lang="ko-KR" altLang="en-US" dirty="0">
              <a:solidFill>
                <a:srgbClr val="5D391C"/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556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0"/>
          <a:stretch/>
        </p:blipFill>
        <p:spPr>
          <a:xfrm>
            <a:off x="751191" y="1867688"/>
            <a:ext cx="936503" cy="7624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9375" y="3148339"/>
            <a:ext cx="6515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36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292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19375" y="119389"/>
            <a:ext cx="6515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28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4953000" y="1269388"/>
            <a:ext cx="4229100" cy="4883356"/>
            <a:chOff x="4953000" y="1269388"/>
            <a:chExt cx="4229100" cy="4883356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4953000" y="1269388"/>
              <a:ext cx="4229100" cy="605040"/>
            </a:xfrm>
            <a:prstGeom prst="roundRect">
              <a:avLst/>
            </a:prstGeom>
            <a:solidFill>
              <a:srgbClr val="E0CEBA"/>
            </a:solidFill>
            <a:ln w="19050">
              <a:solidFill>
                <a:srgbClr val="7A5E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ln>
                    <a:solidFill>
                      <a:srgbClr val="5A371B"/>
                    </a:solidFill>
                  </a:ln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Insert your subtitle here</a:t>
              </a:r>
              <a:endParaRPr lang="ko-KR" altLang="en-US" sz="2000" dirty="0">
                <a:ln>
                  <a:solidFill>
                    <a:srgbClr val="5A371B"/>
                  </a:solidFill>
                </a:ln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4953000" y="1874428"/>
              <a:ext cx="4229100" cy="4278316"/>
            </a:xfrm>
            <a:prstGeom prst="roundRect">
              <a:avLst>
                <a:gd name="adj" fmla="val 2928"/>
              </a:avLst>
            </a:prstGeom>
            <a:solidFill>
              <a:srgbClr val="F7F2ED"/>
            </a:solidFill>
            <a:ln>
              <a:solidFill>
                <a:srgbClr val="7A5E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ko-KR" altLang="en-US" sz="1500" dirty="0">
                  <a:solidFill>
                    <a:srgbClr val="5D391C"/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서울과 함께 세계로 도약하는 서울시립대학교</a:t>
              </a:r>
              <a:endParaRPr lang="en-US" altLang="ko-KR" sz="1500" dirty="0">
                <a:solidFill>
                  <a:srgbClr val="5D391C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500" dirty="0">
                  <a:solidFill>
                    <a:srgbClr val="5D391C"/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교수학습개발센터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638175" y="1269388"/>
            <a:ext cx="4229100" cy="4883356"/>
            <a:chOff x="4953000" y="1269388"/>
            <a:chExt cx="4229100" cy="4883356"/>
          </a:xfrm>
        </p:grpSpPr>
        <p:sp>
          <p:nvSpPr>
            <p:cNvPr id="33" name="모서리가 둥근 직사각형 32"/>
            <p:cNvSpPr/>
            <p:nvPr/>
          </p:nvSpPr>
          <p:spPr>
            <a:xfrm>
              <a:off x="4953000" y="1269388"/>
              <a:ext cx="4229100" cy="605040"/>
            </a:xfrm>
            <a:prstGeom prst="roundRect">
              <a:avLst/>
            </a:prstGeom>
            <a:solidFill>
              <a:srgbClr val="E0CEBA"/>
            </a:solidFill>
            <a:ln w="19050">
              <a:solidFill>
                <a:srgbClr val="7A5E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ln>
                    <a:solidFill>
                      <a:srgbClr val="5A371B"/>
                    </a:solidFill>
                  </a:ln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Insert your subtitle here</a:t>
              </a:r>
              <a:endParaRPr lang="ko-KR" altLang="en-US" sz="2000" dirty="0">
                <a:ln>
                  <a:solidFill>
                    <a:srgbClr val="5A371B"/>
                  </a:solidFill>
                </a:ln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4953000" y="1874428"/>
              <a:ext cx="4229100" cy="4278316"/>
            </a:xfrm>
            <a:prstGeom prst="roundRect">
              <a:avLst>
                <a:gd name="adj" fmla="val 2928"/>
              </a:avLst>
            </a:prstGeom>
            <a:solidFill>
              <a:srgbClr val="F7F2ED"/>
            </a:solidFill>
            <a:ln>
              <a:solidFill>
                <a:srgbClr val="7A5E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ko-KR" altLang="en-US" sz="1500" dirty="0">
                  <a:solidFill>
                    <a:srgbClr val="5D391C"/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서울과 함께 세계로 도약하는 서울시립대학교</a:t>
              </a:r>
              <a:endParaRPr lang="en-US" altLang="ko-KR" sz="1500" dirty="0">
                <a:solidFill>
                  <a:srgbClr val="5D391C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500" dirty="0">
                  <a:solidFill>
                    <a:srgbClr val="5D391C"/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교수학습개발센터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4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57" y="1888892"/>
            <a:ext cx="578740" cy="7624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19375" y="3148339"/>
            <a:ext cx="6515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36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597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619375" y="119389"/>
            <a:ext cx="6515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28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38175" y="1269388"/>
            <a:ext cx="4229100" cy="4883356"/>
            <a:chOff x="4953000" y="1269388"/>
            <a:chExt cx="4229100" cy="4883356"/>
          </a:xfrm>
        </p:grpSpPr>
        <p:sp>
          <p:nvSpPr>
            <p:cNvPr id="4" name="모서리가 둥근 직사각형 3"/>
            <p:cNvSpPr/>
            <p:nvPr/>
          </p:nvSpPr>
          <p:spPr>
            <a:xfrm>
              <a:off x="4953000" y="1269388"/>
              <a:ext cx="4229100" cy="605040"/>
            </a:xfrm>
            <a:prstGeom prst="roundRect">
              <a:avLst/>
            </a:prstGeom>
            <a:solidFill>
              <a:srgbClr val="E0CEBA"/>
            </a:solidFill>
            <a:ln w="19050">
              <a:solidFill>
                <a:srgbClr val="7A5E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>
                  <a:ln>
                    <a:solidFill>
                      <a:srgbClr val="5A371B"/>
                    </a:solidFill>
                  </a:ln>
                  <a:latin typeface="Noto Sans KR Black" panose="020B0A00000000000000" pitchFamily="34" charset="-127"/>
                  <a:ea typeface="Noto Sans KR Black" panose="020B0A00000000000000" pitchFamily="34" charset="-127"/>
                </a:rPr>
                <a:t>Insert your subtitle here</a:t>
              </a:r>
              <a:endParaRPr lang="ko-KR" altLang="en-US" sz="2000" dirty="0">
                <a:ln>
                  <a:solidFill>
                    <a:srgbClr val="5A371B"/>
                  </a:solidFill>
                </a:ln>
                <a:latin typeface="Noto Sans KR Black" panose="020B0A00000000000000" pitchFamily="34" charset="-127"/>
                <a:ea typeface="Noto Sans KR Black" panose="020B0A00000000000000" pitchFamily="34" charset="-127"/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4953000" y="1874428"/>
              <a:ext cx="4229100" cy="4278316"/>
            </a:xfrm>
            <a:prstGeom prst="roundRect">
              <a:avLst>
                <a:gd name="adj" fmla="val 2928"/>
              </a:avLst>
            </a:prstGeom>
            <a:solidFill>
              <a:srgbClr val="F7F2ED"/>
            </a:solidFill>
            <a:ln>
              <a:solidFill>
                <a:srgbClr val="7A5E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ko-KR" altLang="en-US" sz="1500" dirty="0">
                  <a:solidFill>
                    <a:srgbClr val="5D391C"/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서울과 함께 세계로 도약하는 서울시립대학교</a:t>
              </a:r>
              <a:endParaRPr lang="en-US" altLang="ko-KR" sz="1500" dirty="0">
                <a:solidFill>
                  <a:srgbClr val="5D391C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500" dirty="0">
                  <a:solidFill>
                    <a:srgbClr val="5D391C"/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교수학습개발센터</a:t>
              </a:r>
            </a:p>
          </p:txBody>
        </p:sp>
      </p:grpSp>
      <p:sp>
        <p:nvSpPr>
          <p:cNvPr id="6" name="모서리가 둥근 직사각형 5"/>
          <p:cNvSpPr/>
          <p:nvPr/>
        </p:nvSpPr>
        <p:spPr>
          <a:xfrm>
            <a:off x="5063317" y="1269388"/>
            <a:ext cx="4229100" cy="4883356"/>
          </a:xfrm>
          <a:prstGeom prst="roundRect">
            <a:avLst>
              <a:gd name="adj" fmla="val 2928"/>
            </a:avLst>
          </a:prstGeom>
          <a:solidFill>
            <a:srgbClr val="F7F2ED"/>
          </a:solidFill>
          <a:ln>
            <a:solidFill>
              <a:srgbClr val="7A5E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500" dirty="0">
              <a:solidFill>
                <a:srgbClr val="5D391C"/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129" y="1574990"/>
            <a:ext cx="2682416" cy="3470509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738869" y="5436253"/>
            <a:ext cx="2877995" cy="325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rPr>
              <a:t>이미지</a:t>
            </a:r>
            <a:endParaRPr lang="ko-KR" altLang="en-US" sz="1500" dirty="0">
              <a:solidFill>
                <a:srgbClr val="5D391C"/>
              </a:solidFill>
              <a:latin typeface="Noto Sans KR Medium" panose="020B0600000000000000" pitchFamily="34" charset="-127"/>
              <a:ea typeface="Noto Sans KR Medium" panose="020B06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422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21" y="1898648"/>
            <a:ext cx="629980" cy="7624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19375" y="3148339"/>
            <a:ext cx="6515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36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03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619375" y="119389"/>
            <a:ext cx="6515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28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0076" y="1285873"/>
            <a:ext cx="2819401" cy="5010152"/>
            <a:chOff x="600076" y="1285873"/>
            <a:chExt cx="2819401" cy="5010152"/>
          </a:xfrm>
        </p:grpSpPr>
        <p:grpSp>
          <p:nvGrpSpPr>
            <p:cNvPr id="6" name="그룹 5"/>
            <p:cNvGrpSpPr/>
            <p:nvPr/>
          </p:nvGrpSpPr>
          <p:grpSpPr>
            <a:xfrm>
              <a:off x="600076" y="1285873"/>
              <a:ext cx="2819401" cy="5010152"/>
              <a:chOff x="600076" y="1285873"/>
              <a:chExt cx="2819401" cy="5010152"/>
            </a:xfrm>
          </p:grpSpPr>
          <p:sp>
            <p:nvSpPr>
              <p:cNvPr id="8" name="순서도: 지연 7"/>
              <p:cNvSpPr/>
              <p:nvPr/>
            </p:nvSpPr>
            <p:spPr>
              <a:xfrm rot="16200000">
                <a:off x="-495299" y="2381248"/>
                <a:ext cx="5010152" cy="2819401"/>
              </a:xfrm>
              <a:prstGeom prst="flowChartDelay">
                <a:avLst/>
              </a:prstGeom>
              <a:solidFill>
                <a:srgbClr val="F7F2ED"/>
              </a:solidFill>
              <a:ln>
                <a:solidFill>
                  <a:srgbClr val="7A5E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9389" y="1514474"/>
                <a:ext cx="860773" cy="1124025"/>
              </a:xfrm>
              <a:prstGeom prst="rect">
                <a:avLst/>
              </a:prstGeom>
            </p:spPr>
          </p:pic>
        </p:grpSp>
        <p:sp>
          <p:nvSpPr>
            <p:cNvPr id="7" name="직사각형 6"/>
            <p:cNvSpPr/>
            <p:nvPr/>
          </p:nvSpPr>
          <p:spPr>
            <a:xfrm>
              <a:off x="723900" y="2821557"/>
              <a:ext cx="259079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서울과 함께 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서울로 도약하는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서울시립대학교 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교수학습개발센터</a:t>
              </a:r>
              <a:endParaRPr lang="ko-KR" altLang="en-US" sz="1500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543301" y="1285871"/>
            <a:ext cx="2819401" cy="5010152"/>
            <a:chOff x="600076" y="1285873"/>
            <a:chExt cx="2819401" cy="5010152"/>
          </a:xfrm>
        </p:grpSpPr>
        <p:grpSp>
          <p:nvGrpSpPr>
            <p:cNvPr id="12" name="그룹 11"/>
            <p:cNvGrpSpPr/>
            <p:nvPr/>
          </p:nvGrpSpPr>
          <p:grpSpPr>
            <a:xfrm>
              <a:off x="600076" y="1285873"/>
              <a:ext cx="2819401" cy="5010152"/>
              <a:chOff x="600076" y="1285873"/>
              <a:chExt cx="2819401" cy="5010152"/>
            </a:xfrm>
          </p:grpSpPr>
          <p:sp>
            <p:nvSpPr>
              <p:cNvPr id="14" name="순서도: 지연 13"/>
              <p:cNvSpPr/>
              <p:nvPr/>
            </p:nvSpPr>
            <p:spPr>
              <a:xfrm rot="16200000">
                <a:off x="-495299" y="2381248"/>
                <a:ext cx="5010152" cy="2819401"/>
              </a:xfrm>
              <a:prstGeom prst="flowChartDelay">
                <a:avLst/>
              </a:prstGeom>
              <a:solidFill>
                <a:srgbClr val="F7F2ED"/>
              </a:solidFill>
              <a:ln>
                <a:solidFill>
                  <a:srgbClr val="7A5E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15" name="그림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9389" y="1514474"/>
                <a:ext cx="860773" cy="1124025"/>
              </a:xfrm>
              <a:prstGeom prst="rect">
                <a:avLst/>
              </a:prstGeom>
            </p:spPr>
          </p:pic>
        </p:grpSp>
        <p:sp>
          <p:nvSpPr>
            <p:cNvPr id="13" name="직사각형 12"/>
            <p:cNvSpPr/>
            <p:nvPr/>
          </p:nvSpPr>
          <p:spPr>
            <a:xfrm>
              <a:off x="723900" y="2821557"/>
              <a:ext cx="259079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서울과 함께 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서울로 도약하는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서울시립대학교 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교수학습개발센터</a:t>
              </a:r>
              <a:endParaRPr lang="ko-KR" altLang="en-US" sz="1500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486526" y="1285870"/>
            <a:ext cx="2819401" cy="5010152"/>
            <a:chOff x="600076" y="1285873"/>
            <a:chExt cx="2819401" cy="5010152"/>
          </a:xfrm>
        </p:grpSpPr>
        <p:grpSp>
          <p:nvGrpSpPr>
            <p:cNvPr id="17" name="그룹 16"/>
            <p:cNvGrpSpPr/>
            <p:nvPr/>
          </p:nvGrpSpPr>
          <p:grpSpPr>
            <a:xfrm>
              <a:off x="600076" y="1285873"/>
              <a:ext cx="2819401" cy="5010152"/>
              <a:chOff x="600076" y="1285873"/>
              <a:chExt cx="2819401" cy="5010152"/>
            </a:xfrm>
          </p:grpSpPr>
          <p:sp>
            <p:nvSpPr>
              <p:cNvPr id="19" name="순서도: 지연 18"/>
              <p:cNvSpPr/>
              <p:nvPr/>
            </p:nvSpPr>
            <p:spPr>
              <a:xfrm rot="16200000">
                <a:off x="-495299" y="2381248"/>
                <a:ext cx="5010152" cy="2819401"/>
              </a:xfrm>
              <a:prstGeom prst="flowChartDelay">
                <a:avLst/>
              </a:prstGeom>
              <a:solidFill>
                <a:srgbClr val="F7F2ED"/>
              </a:solidFill>
              <a:ln>
                <a:solidFill>
                  <a:srgbClr val="7A5E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9389" y="1514474"/>
                <a:ext cx="860773" cy="1124025"/>
              </a:xfrm>
              <a:prstGeom prst="rect">
                <a:avLst/>
              </a:prstGeom>
            </p:spPr>
          </p:pic>
        </p:grpSp>
        <p:sp>
          <p:nvSpPr>
            <p:cNvPr id="18" name="직사각형 17"/>
            <p:cNvSpPr/>
            <p:nvPr/>
          </p:nvSpPr>
          <p:spPr>
            <a:xfrm>
              <a:off x="723900" y="2821557"/>
              <a:ext cx="259079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서울과 함께 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서울로 도약하는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서울시립대학교 </a:t>
              </a:r>
              <a:endParaRPr lang="en-US" altLang="ko-KR" sz="1500" dirty="0" smtClean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  <a:p>
              <a:pPr algn="ctr"/>
              <a:r>
                <a:rPr lang="ko-KR" altLang="en-US" sz="1500" dirty="0" smtClean="0">
                  <a:solidFill>
                    <a:srgbClr val="5D391C"/>
                  </a:solidFill>
                  <a:latin typeface="Noto Sans KR Medium" panose="020B0600000000000000" pitchFamily="34" charset="-127"/>
                  <a:ea typeface="Noto Sans KR Medium" panose="020B0600000000000000" pitchFamily="34" charset="-127"/>
                </a:rPr>
                <a:t>교수학습개발센터</a:t>
              </a:r>
              <a:endParaRPr lang="ko-KR" altLang="en-US" sz="1500" dirty="0">
                <a:solidFill>
                  <a:srgbClr val="5D391C"/>
                </a:solidFill>
                <a:latin typeface="Noto Sans KR Medium" panose="020B0600000000000000" pitchFamily="34" charset="-127"/>
                <a:ea typeface="Noto Sans KR Medium" panose="020B06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933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19375" y="3148339"/>
            <a:ext cx="6515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36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899914" y="1860548"/>
            <a:ext cx="555065" cy="842934"/>
            <a:chOff x="3098673" y="78547"/>
            <a:chExt cx="734206" cy="1114981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8673" y="78547"/>
              <a:ext cx="734206" cy="102788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20493897">
              <a:off x="3111546" y="420023"/>
              <a:ext cx="494380" cy="7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n w="9525">
                    <a:solidFill>
                      <a:srgbClr val="5D3A1E"/>
                    </a:solidFill>
                  </a:ln>
                  <a:solidFill>
                    <a:srgbClr val="00B050"/>
                  </a:solidFill>
                  <a:latin typeface="Arial Rounded MT Bold" panose="020F0704030504030204" pitchFamily="34" charset="0"/>
                  <a:ea typeface="Noto Sans CJK KR Black" panose="020B0A00000000000000" pitchFamily="34" charset="-127"/>
                </a:rPr>
                <a:t>D</a:t>
              </a:r>
              <a:endParaRPr lang="ko-KR" altLang="en-US" sz="3200" dirty="0">
                <a:ln w="9525">
                  <a:solidFill>
                    <a:srgbClr val="5D3A1E"/>
                  </a:solidFill>
                </a:ln>
                <a:solidFill>
                  <a:srgbClr val="00B050"/>
                </a:solidFill>
                <a:latin typeface="Arial Rounded MT Bold" panose="020F0704030504030204" pitchFamily="34" charset="0"/>
                <a:ea typeface="Noto Sans CJK KR Black" panose="020B0A00000000000000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38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619375" y="119389"/>
            <a:ext cx="6515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n w="19050">
                  <a:noFill/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Presentation Title Here</a:t>
            </a:r>
            <a:endParaRPr lang="ko-KR" altLang="en-US" sz="2800" dirty="0">
              <a:ln w="19050">
                <a:noFill/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603000" y="1710122"/>
            <a:ext cx="8392956" cy="4779578"/>
            <a:chOff x="603000" y="1710122"/>
            <a:chExt cx="8392956" cy="4779578"/>
          </a:xfrm>
        </p:grpSpPr>
        <p:grpSp>
          <p:nvGrpSpPr>
            <p:cNvPr id="3" name="그룹 2"/>
            <p:cNvGrpSpPr/>
            <p:nvPr/>
          </p:nvGrpSpPr>
          <p:grpSpPr>
            <a:xfrm>
              <a:off x="603000" y="4455838"/>
              <a:ext cx="2300739" cy="2033862"/>
              <a:chOff x="603000" y="4455838"/>
              <a:chExt cx="2300739" cy="2033862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603000" y="4521200"/>
                <a:ext cx="2300739" cy="1968500"/>
                <a:chOff x="603000" y="4521200"/>
                <a:chExt cx="2300739" cy="1968500"/>
              </a:xfrm>
            </p:grpSpPr>
            <p:grpSp>
              <p:nvGrpSpPr>
                <p:cNvPr id="6" name="그룹 5"/>
                <p:cNvGrpSpPr/>
                <p:nvPr/>
              </p:nvGrpSpPr>
              <p:grpSpPr>
                <a:xfrm>
                  <a:off x="603000" y="4521200"/>
                  <a:ext cx="2300739" cy="1968500"/>
                  <a:chOff x="603000" y="4521200"/>
                  <a:chExt cx="2300739" cy="1968500"/>
                </a:xfrm>
              </p:grpSpPr>
              <p:sp>
                <p:nvSpPr>
                  <p:cNvPr id="8" name="순서도: 연결자 7"/>
                  <p:cNvSpPr>
                    <a:spLocks noChangeAspect="1"/>
                  </p:cNvSpPr>
                  <p:nvPr/>
                </p:nvSpPr>
                <p:spPr>
                  <a:xfrm>
                    <a:off x="603000" y="4521200"/>
                    <a:ext cx="540000" cy="540000"/>
                  </a:xfrm>
                  <a:prstGeom prst="flowChartConnector">
                    <a:avLst/>
                  </a:prstGeom>
                  <a:solidFill>
                    <a:srgbClr val="E0CEBA"/>
                  </a:solidFill>
                  <a:ln>
                    <a:solidFill>
                      <a:srgbClr val="7A5E4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3000" dirty="0" smtClean="0">
                        <a:ln w="28575">
                          <a:solidFill>
                            <a:srgbClr val="7A5E47"/>
                          </a:solidFill>
                        </a:ln>
                        <a:solidFill>
                          <a:srgbClr val="F7F2ED"/>
                        </a:solidFill>
                        <a:latin typeface="Noto Sans KR Black" panose="020B0A00000000000000" pitchFamily="34" charset="-127"/>
                        <a:ea typeface="Noto Sans KR Black" panose="020B0A00000000000000" pitchFamily="34" charset="-127"/>
                      </a:rPr>
                      <a:t>1</a:t>
                    </a:r>
                    <a:endParaRPr lang="ko-KR" altLang="en-US" sz="3000" dirty="0">
                      <a:ln w="28575">
                        <a:solidFill>
                          <a:srgbClr val="7A5E47"/>
                        </a:solidFill>
                      </a:ln>
                      <a:solidFill>
                        <a:srgbClr val="F7F2ED"/>
                      </a:solidFill>
                      <a:latin typeface="Noto Sans KR Black" panose="020B0A00000000000000" pitchFamily="34" charset="-127"/>
                      <a:ea typeface="Noto Sans KR Black" panose="020B0A00000000000000" pitchFamily="34" charset="-127"/>
                    </a:endParaRPr>
                  </a:p>
                </p:txBody>
              </p:sp>
              <p:cxnSp>
                <p:nvCxnSpPr>
                  <p:cNvPr id="9" name="직선 연결선 8"/>
                  <p:cNvCxnSpPr>
                    <a:stCxn id="8" idx="4"/>
                  </p:cNvCxnSpPr>
                  <p:nvPr/>
                </p:nvCxnSpPr>
                <p:spPr>
                  <a:xfrm>
                    <a:off x="873000" y="5061200"/>
                    <a:ext cx="0" cy="1428500"/>
                  </a:xfrm>
                  <a:prstGeom prst="line">
                    <a:avLst/>
                  </a:prstGeom>
                  <a:ln w="12700">
                    <a:solidFill>
                      <a:srgbClr val="7A5E47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직선 연결선 9"/>
                  <p:cNvCxnSpPr>
                    <a:stCxn id="8" idx="6"/>
                  </p:cNvCxnSpPr>
                  <p:nvPr/>
                </p:nvCxnSpPr>
                <p:spPr>
                  <a:xfrm flipV="1">
                    <a:off x="1143000" y="4782810"/>
                    <a:ext cx="1760739" cy="8390"/>
                  </a:xfrm>
                  <a:prstGeom prst="line">
                    <a:avLst/>
                  </a:prstGeom>
                  <a:ln w="38100">
                    <a:solidFill>
                      <a:srgbClr val="7A5E4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" name="직사각형 6"/>
                <p:cNvSpPr/>
                <p:nvPr/>
              </p:nvSpPr>
              <p:spPr>
                <a:xfrm>
                  <a:off x="1036839" y="5006847"/>
                  <a:ext cx="1703060" cy="101566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서울과 함께 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서울로 도약하는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서울시립대학교 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교수학습개발센터</a:t>
                  </a:r>
                  <a:endParaRPr lang="ko-KR" altLang="en-US" sz="1500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</p:txBody>
            </p:sp>
          </p:grpSp>
          <p:sp>
            <p:nvSpPr>
              <p:cNvPr id="5" name="직사각형 4"/>
              <p:cNvSpPr/>
              <p:nvPr/>
            </p:nvSpPr>
            <p:spPr>
              <a:xfrm>
                <a:off x="1036839" y="4455838"/>
                <a:ext cx="1703060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2633739" y="3556807"/>
              <a:ext cx="2300739" cy="2932893"/>
              <a:chOff x="2633739" y="3556807"/>
              <a:chExt cx="2300739" cy="2932893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2633739" y="3614167"/>
                <a:ext cx="2300739" cy="2875533"/>
                <a:chOff x="2633739" y="3614167"/>
                <a:chExt cx="2300739" cy="2875533"/>
              </a:xfrm>
            </p:grpSpPr>
            <p:grpSp>
              <p:nvGrpSpPr>
                <p:cNvPr id="15" name="그룹 14"/>
                <p:cNvGrpSpPr/>
                <p:nvPr/>
              </p:nvGrpSpPr>
              <p:grpSpPr>
                <a:xfrm>
                  <a:off x="2633739" y="3614167"/>
                  <a:ext cx="2300739" cy="2875533"/>
                  <a:chOff x="2633739" y="3614167"/>
                  <a:chExt cx="2300739" cy="2875533"/>
                </a:xfrm>
              </p:grpSpPr>
              <p:sp>
                <p:nvSpPr>
                  <p:cNvPr id="17" name="순서도: 연결자 16"/>
                  <p:cNvSpPr>
                    <a:spLocks noChangeAspect="1"/>
                  </p:cNvSpPr>
                  <p:nvPr/>
                </p:nvSpPr>
                <p:spPr>
                  <a:xfrm>
                    <a:off x="2633739" y="3614167"/>
                    <a:ext cx="540000" cy="540000"/>
                  </a:xfrm>
                  <a:prstGeom prst="flowChartConnector">
                    <a:avLst/>
                  </a:prstGeom>
                  <a:solidFill>
                    <a:srgbClr val="E0CEBA"/>
                  </a:solidFill>
                  <a:ln>
                    <a:solidFill>
                      <a:srgbClr val="7A5E4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3000" dirty="0" smtClean="0">
                        <a:ln w="28575">
                          <a:solidFill>
                            <a:srgbClr val="7A5E47"/>
                          </a:solidFill>
                        </a:ln>
                        <a:solidFill>
                          <a:srgbClr val="F7F2ED"/>
                        </a:solidFill>
                        <a:latin typeface="Noto Sans KR Black" panose="020B0A00000000000000" pitchFamily="34" charset="-127"/>
                        <a:ea typeface="Noto Sans KR Black" panose="020B0A00000000000000" pitchFamily="34" charset="-127"/>
                      </a:rPr>
                      <a:t>2</a:t>
                    </a:r>
                    <a:endParaRPr lang="ko-KR" altLang="en-US" sz="3000" dirty="0">
                      <a:ln w="28575">
                        <a:solidFill>
                          <a:srgbClr val="7A5E47"/>
                        </a:solidFill>
                      </a:ln>
                      <a:solidFill>
                        <a:srgbClr val="F7F2ED"/>
                      </a:solidFill>
                      <a:latin typeface="Noto Sans KR Black" panose="020B0A00000000000000" pitchFamily="34" charset="-127"/>
                      <a:ea typeface="Noto Sans KR Black" panose="020B0A00000000000000" pitchFamily="34" charset="-127"/>
                    </a:endParaRPr>
                  </a:p>
                </p:txBody>
              </p:sp>
              <p:cxnSp>
                <p:nvCxnSpPr>
                  <p:cNvPr id="18" name="직선 연결선 17"/>
                  <p:cNvCxnSpPr>
                    <a:stCxn id="17" idx="4"/>
                  </p:cNvCxnSpPr>
                  <p:nvPr/>
                </p:nvCxnSpPr>
                <p:spPr>
                  <a:xfrm>
                    <a:off x="2903739" y="4154167"/>
                    <a:ext cx="0" cy="2335533"/>
                  </a:xfrm>
                  <a:prstGeom prst="line">
                    <a:avLst/>
                  </a:prstGeom>
                  <a:ln w="12700">
                    <a:solidFill>
                      <a:srgbClr val="7A5E47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직선 연결선 18"/>
                  <p:cNvCxnSpPr/>
                  <p:nvPr/>
                </p:nvCxnSpPr>
                <p:spPr>
                  <a:xfrm flipV="1">
                    <a:off x="3173739" y="3879972"/>
                    <a:ext cx="1760739" cy="8390"/>
                  </a:xfrm>
                  <a:prstGeom prst="line">
                    <a:avLst/>
                  </a:prstGeom>
                  <a:ln w="38100">
                    <a:solidFill>
                      <a:srgbClr val="7A5E4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" name="직사각형 15"/>
                <p:cNvSpPr/>
                <p:nvPr/>
              </p:nvSpPr>
              <p:spPr>
                <a:xfrm>
                  <a:off x="3067578" y="4154167"/>
                  <a:ext cx="1703060" cy="101566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서울과 함께 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서울로 도약하는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서울시립대학교 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교수학습개발센터</a:t>
                  </a:r>
                  <a:endParaRPr lang="ko-KR" altLang="en-US" sz="1500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</p:txBody>
            </p:sp>
          </p:grpSp>
          <p:sp>
            <p:nvSpPr>
              <p:cNvPr id="13" name="직사각형 12"/>
              <p:cNvSpPr/>
              <p:nvPr/>
            </p:nvSpPr>
            <p:spPr>
              <a:xfrm>
                <a:off x="3067577" y="3556807"/>
                <a:ext cx="1703060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4664478" y="2637460"/>
              <a:ext cx="2300739" cy="3852240"/>
              <a:chOff x="4664478" y="2637460"/>
              <a:chExt cx="2300739" cy="3852240"/>
            </a:xfrm>
          </p:grpSpPr>
          <p:grpSp>
            <p:nvGrpSpPr>
              <p:cNvPr id="21" name="그룹 20"/>
              <p:cNvGrpSpPr/>
              <p:nvPr/>
            </p:nvGrpSpPr>
            <p:grpSpPr>
              <a:xfrm>
                <a:off x="4664478" y="2707133"/>
                <a:ext cx="2300739" cy="3782567"/>
                <a:chOff x="4664478" y="2707133"/>
                <a:chExt cx="2300739" cy="3782567"/>
              </a:xfrm>
            </p:grpSpPr>
            <p:grpSp>
              <p:nvGrpSpPr>
                <p:cNvPr id="23" name="그룹 22"/>
                <p:cNvGrpSpPr/>
                <p:nvPr/>
              </p:nvGrpSpPr>
              <p:grpSpPr>
                <a:xfrm>
                  <a:off x="4664478" y="2707133"/>
                  <a:ext cx="2300739" cy="3782567"/>
                  <a:chOff x="4664478" y="2707133"/>
                  <a:chExt cx="2300739" cy="3782567"/>
                </a:xfrm>
              </p:grpSpPr>
              <p:sp>
                <p:nvSpPr>
                  <p:cNvPr id="25" name="순서도: 연결자 24"/>
                  <p:cNvSpPr>
                    <a:spLocks noChangeAspect="1"/>
                  </p:cNvSpPr>
                  <p:nvPr/>
                </p:nvSpPr>
                <p:spPr>
                  <a:xfrm>
                    <a:off x="4664478" y="2707133"/>
                    <a:ext cx="540000" cy="540000"/>
                  </a:xfrm>
                  <a:prstGeom prst="flowChartConnector">
                    <a:avLst/>
                  </a:prstGeom>
                  <a:solidFill>
                    <a:srgbClr val="E0CEBA"/>
                  </a:solidFill>
                  <a:ln>
                    <a:solidFill>
                      <a:srgbClr val="7A5E4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3000" dirty="0" smtClean="0">
                        <a:ln w="28575">
                          <a:solidFill>
                            <a:srgbClr val="7A5E47"/>
                          </a:solidFill>
                        </a:ln>
                        <a:solidFill>
                          <a:srgbClr val="F7F2ED"/>
                        </a:solidFill>
                        <a:latin typeface="Noto Sans KR Black" panose="020B0A00000000000000" pitchFamily="34" charset="-127"/>
                        <a:ea typeface="Noto Sans KR Black" panose="020B0A00000000000000" pitchFamily="34" charset="-127"/>
                      </a:rPr>
                      <a:t>3</a:t>
                    </a:r>
                    <a:endParaRPr lang="ko-KR" altLang="en-US" sz="3000" dirty="0">
                      <a:ln w="28575">
                        <a:solidFill>
                          <a:srgbClr val="7A5E47"/>
                        </a:solidFill>
                      </a:ln>
                      <a:solidFill>
                        <a:srgbClr val="F7F2ED"/>
                      </a:solidFill>
                      <a:latin typeface="Noto Sans KR Black" panose="020B0A00000000000000" pitchFamily="34" charset="-127"/>
                      <a:ea typeface="Noto Sans KR Black" panose="020B0A00000000000000" pitchFamily="34" charset="-127"/>
                    </a:endParaRPr>
                  </a:p>
                </p:txBody>
              </p:sp>
              <p:cxnSp>
                <p:nvCxnSpPr>
                  <p:cNvPr id="26" name="직선 연결선 25"/>
                  <p:cNvCxnSpPr>
                    <a:stCxn id="25" idx="4"/>
                  </p:cNvCxnSpPr>
                  <p:nvPr/>
                </p:nvCxnSpPr>
                <p:spPr>
                  <a:xfrm>
                    <a:off x="4934478" y="3247133"/>
                    <a:ext cx="0" cy="3242567"/>
                  </a:xfrm>
                  <a:prstGeom prst="line">
                    <a:avLst/>
                  </a:prstGeom>
                  <a:ln w="12700">
                    <a:solidFill>
                      <a:srgbClr val="7A5E47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직선 연결선 26"/>
                  <p:cNvCxnSpPr/>
                  <p:nvPr/>
                </p:nvCxnSpPr>
                <p:spPr>
                  <a:xfrm flipV="1">
                    <a:off x="5204478" y="2977133"/>
                    <a:ext cx="1760739" cy="8390"/>
                  </a:xfrm>
                  <a:prstGeom prst="line">
                    <a:avLst/>
                  </a:prstGeom>
                  <a:ln w="38100">
                    <a:solidFill>
                      <a:srgbClr val="7A5E4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직사각형 23"/>
                <p:cNvSpPr/>
                <p:nvPr/>
              </p:nvSpPr>
              <p:spPr>
                <a:xfrm>
                  <a:off x="5098316" y="3214117"/>
                  <a:ext cx="1703060" cy="101566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서울과 함께 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서울로 도약하는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서울시립대학교 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교수학습개발센터</a:t>
                  </a:r>
                  <a:endParaRPr lang="ko-KR" altLang="en-US" sz="1500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</p:txBody>
            </p:sp>
          </p:grpSp>
          <p:sp>
            <p:nvSpPr>
              <p:cNvPr id="22" name="직사각형 21"/>
              <p:cNvSpPr/>
              <p:nvPr/>
            </p:nvSpPr>
            <p:spPr>
              <a:xfrm>
                <a:off x="5098316" y="2637460"/>
                <a:ext cx="1703060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</a:p>
            </p:txBody>
          </p:sp>
        </p:grpSp>
        <p:grpSp>
          <p:nvGrpSpPr>
            <p:cNvPr id="28" name="그룹 27"/>
            <p:cNvGrpSpPr/>
            <p:nvPr/>
          </p:nvGrpSpPr>
          <p:grpSpPr>
            <a:xfrm>
              <a:off x="6695217" y="1710122"/>
              <a:ext cx="2300739" cy="4779578"/>
              <a:chOff x="6695217" y="1710122"/>
              <a:chExt cx="2300739" cy="4779578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6695217" y="1800099"/>
                <a:ext cx="2300739" cy="4689601"/>
                <a:chOff x="6695217" y="1800099"/>
                <a:chExt cx="2300739" cy="4689601"/>
              </a:xfrm>
            </p:grpSpPr>
            <p:grpSp>
              <p:nvGrpSpPr>
                <p:cNvPr id="31" name="그룹 30"/>
                <p:cNvGrpSpPr/>
                <p:nvPr/>
              </p:nvGrpSpPr>
              <p:grpSpPr>
                <a:xfrm>
                  <a:off x="6695217" y="1800099"/>
                  <a:ext cx="2300739" cy="4689601"/>
                  <a:chOff x="6695217" y="1800099"/>
                  <a:chExt cx="2300739" cy="4689601"/>
                </a:xfrm>
              </p:grpSpPr>
              <p:sp>
                <p:nvSpPr>
                  <p:cNvPr id="33" name="순서도: 연결자 32"/>
                  <p:cNvSpPr>
                    <a:spLocks noChangeAspect="1"/>
                  </p:cNvSpPr>
                  <p:nvPr/>
                </p:nvSpPr>
                <p:spPr>
                  <a:xfrm>
                    <a:off x="6695217" y="1800099"/>
                    <a:ext cx="540000" cy="540000"/>
                  </a:xfrm>
                  <a:prstGeom prst="flowChartConnector">
                    <a:avLst/>
                  </a:prstGeom>
                  <a:solidFill>
                    <a:srgbClr val="E0CEBA"/>
                  </a:solidFill>
                  <a:ln>
                    <a:solidFill>
                      <a:srgbClr val="7A5E4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3000" dirty="0" smtClean="0">
                        <a:ln w="28575">
                          <a:solidFill>
                            <a:srgbClr val="7A5E47"/>
                          </a:solidFill>
                        </a:ln>
                        <a:solidFill>
                          <a:srgbClr val="F7F2ED"/>
                        </a:solidFill>
                        <a:latin typeface="Noto Sans KR Black" panose="020B0A00000000000000" pitchFamily="34" charset="-127"/>
                        <a:ea typeface="Noto Sans KR Black" panose="020B0A00000000000000" pitchFamily="34" charset="-127"/>
                      </a:rPr>
                      <a:t>4</a:t>
                    </a:r>
                    <a:endParaRPr lang="ko-KR" altLang="en-US" sz="3000" dirty="0">
                      <a:ln w="28575">
                        <a:solidFill>
                          <a:srgbClr val="7A5E47"/>
                        </a:solidFill>
                      </a:ln>
                      <a:solidFill>
                        <a:srgbClr val="F7F2ED"/>
                      </a:solidFill>
                      <a:latin typeface="Noto Sans KR Black" panose="020B0A00000000000000" pitchFamily="34" charset="-127"/>
                      <a:ea typeface="Noto Sans KR Black" panose="020B0A00000000000000" pitchFamily="34" charset="-127"/>
                    </a:endParaRPr>
                  </a:p>
                </p:txBody>
              </p:sp>
              <p:cxnSp>
                <p:nvCxnSpPr>
                  <p:cNvPr id="34" name="직선 연결선 33"/>
                  <p:cNvCxnSpPr>
                    <a:stCxn id="33" idx="4"/>
                  </p:cNvCxnSpPr>
                  <p:nvPr/>
                </p:nvCxnSpPr>
                <p:spPr>
                  <a:xfrm>
                    <a:off x="6965217" y="2340099"/>
                    <a:ext cx="0" cy="4149601"/>
                  </a:xfrm>
                  <a:prstGeom prst="line">
                    <a:avLst/>
                  </a:prstGeom>
                  <a:ln w="12700">
                    <a:solidFill>
                      <a:srgbClr val="7A5E47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직선 연결선 34"/>
                  <p:cNvCxnSpPr/>
                  <p:nvPr/>
                </p:nvCxnSpPr>
                <p:spPr>
                  <a:xfrm flipV="1">
                    <a:off x="7235217" y="2043414"/>
                    <a:ext cx="1760739" cy="8390"/>
                  </a:xfrm>
                  <a:prstGeom prst="line">
                    <a:avLst/>
                  </a:prstGeom>
                  <a:ln w="38100">
                    <a:solidFill>
                      <a:srgbClr val="7A5E4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연결선 35"/>
                  <p:cNvCxnSpPr/>
                  <p:nvPr/>
                </p:nvCxnSpPr>
                <p:spPr>
                  <a:xfrm>
                    <a:off x="8995956" y="2051804"/>
                    <a:ext cx="0" cy="4437896"/>
                  </a:xfrm>
                  <a:prstGeom prst="line">
                    <a:avLst/>
                  </a:prstGeom>
                  <a:ln w="12700">
                    <a:solidFill>
                      <a:srgbClr val="7A5E47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" name="직사각형 31"/>
                <p:cNvSpPr/>
                <p:nvPr/>
              </p:nvSpPr>
              <p:spPr>
                <a:xfrm>
                  <a:off x="7129056" y="2295119"/>
                  <a:ext cx="1703060" cy="101566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서울과 함께 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서울로 도약하는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서울시립대학교 </a:t>
                  </a:r>
                  <a:endPara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  <a:p>
                  <a:pPr algn="ctr"/>
                  <a:r>
                    <a:rPr lang="ko-KR" altLang="en-US" sz="1500" dirty="0" smtClean="0">
                      <a:solidFill>
                        <a:srgbClr val="5D391C"/>
                      </a:solidFill>
                      <a:latin typeface="Noto Sans KR Medium" panose="020B0600000000000000" pitchFamily="34" charset="-127"/>
                      <a:ea typeface="Noto Sans KR Medium" panose="020B0600000000000000" pitchFamily="34" charset="-127"/>
                    </a:rPr>
                    <a:t>교수학습개발센터</a:t>
                  </a:r>
                  <a:endParaRPr lang="ko-KR" altLang="en-US" sz="1500" dirty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endParaRPr>
                </a:p>
              </p:txBody>
            </p:sp>
          </p:grpSp>
          <p:sp>
            <p:nvSpPr>
              <p:cNvPr id="30" name="직사각형 29"/>
              <p:cNvSpPr/>
              <p:nvPr/>
            </p:nvSpPr>
            <p:spPr>
              <a:xfrm>
                <a:off x="7129056" y="1710122"/>
                <a:ext cx="1703060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500" dirty="0" smtClean="0">
                    <a:solidFill>
                      <a:srgbClr val="5D391C"/>
                    </a:solidFill>
                    <a:latin typeface="Noto Sans KR Medium" panose="020B0600000000000000" pitchFamily="34" charset="-127"/>
                    <a:ea typeface="Noto Sans KR Medium" panose="020B0600000000000000" pitchFamily="34" charset="-127"/>
                  </a:rPr>
                  <a:t>UOS CTL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283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41540" y="2902117"/>
            <a:ext cx="6508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 smtClean="0">
                <a:ln w="19050">
                  <a:solidFill>
                    <a:srgbClr val="BD9669"/>
                  </a:solidFill>
                </a:ln>
                <a:solidFill>
                  <a:srgbClr val="5D391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Noto Sans KR Black" panose="020B0A00000000000000" pitchFamily="34" charset="-127"/>
                <a:ea typeface="Noto Sans KR Black" panose="020B0A00000000000000" pitchFamily="34" charset="-127"/>
              </a:rPr>
              <a:t>감사합니다</a:t>
            </a:r>
            <a:endParaRPr lang="ko-KR" altLang="en-US" sz="6000" dirty="0">
              <a:ln w="19050">
                <a:solidFill>
                  <a:srgbClr val="BD9669"/>
                </a:solidFill>
              </a:ln>
              <a:solidFill>
                <a:srgbClr val="5D391C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Noto Sans KR Black" panose="020B0A00000000000000" pitchFamily="34" charset="-127"/>
              <a:ea typeface="Noto Sans KR Black" panose="020B0A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422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7F2ED"/>
        </a:solidFill>
        <a:ln>
          <a:solidFill>
            <a:srgbClr val="7A5E47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605</TotalTime>
  <Words>137</Words>
  <Application>Microsoft Office PowerPoint</Application>
  <PresentationFormat>A4 용지(210x297mm)</PresentationFormat>
  <Paragraphs>67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3" baseType="lpstr">
      <vt:lpstr>Noto Sans CJK KR Black</vt:lpstr>
      <vt:lpstr>Noto Sans KR</vt:lpstr>
      <vt:lpstr>Noto Sans KR Black</vt:lpstr>
      <vt:lpstr>Noto Sans KR Medium</vt:lpstr>
      <vt:lpstr>맑은 고딕</vt:lpstr>
      <vt:lpstr>Arial</vt:lpstr>
      <vt:lpstr>Arial Rounded MT Bold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uos</dc:creator>
  <cp:lastModifiedBy>uos</cp:lastModifiedBy>
  <cp:revision>46</cp:revision>
  <dcterms:created xsi:type="dcterms:W3CDTF">2023-04-14T02:41:08Z</dcterms:created>
  <dcterms:modified xsi:type="dcterms:W3CDTF">2023-04-24T05:27:49Z</dcterms:modified>
</cp:coreProperties>
</file>